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8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74" r:id="rId14"/>
    <p:sldId id="276" r:id="rId15"/>
    <p:sldId id="277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9" autoAdjust="0"/>
  </p:normalViewPr>
  <p:slideViewPr>
    <p:cSldViewPr>
      <p:cViewPr>
        <p:scale>
          <a:sx n="100" d="100"/>
          <a:sy n="100" d="100"/>
        </p:scale>
        <p:origin x="-2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11760" y="1988840"/>
          <a:ext cx="792088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03849" y="1988842"/>
          <a:ext cx="792088" cy="338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720078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95936" y="1340768"/>
          <a:ext cx="792088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88024" y="1340768"/>
          <a:ext cx="792088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580112" y="1340768"/>
          <a:ext cx="720080" cy="4041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30686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65458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300192" y="692696"/>
          <a:ext cx="720080" cy="200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576064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11760" y="198884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270892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33569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407707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472514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ц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1760" y="537321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198884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270892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03848" y="33569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407707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472514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95936" y="134076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ж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95936" y="198884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95936" y="270892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5936" y="33569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5936" y="407707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95936" y="472514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95936" y="537321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8024" y="134076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88024" y="198884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8024" y="270892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88024" y="33569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з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80112" y="134076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0112" y="198884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80112" y="270892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80112" y="335699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80112" y="407707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80112" y="472514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0192" y="69269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00192" y="134076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00192" y="198884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50693625_skel01.jpg"/>
          <p:cNvPicPr>
            <a:picLocks noChangeAspect="1"/>
          </p:cNvPicPr>
          <p:nvPr/>
        </p:nvPicPr>
        <p:blipFill>
          <a:blip r:embed="rId2" cstate="print">
            <a:lum contrast="25000"/>
          </a:blip>
          <a:srcRect l="38169" t="44750" r="31051"/>
          <a:stretch>
            <a:fillRect/>
          </a:stretch>
        </p:blipFill>
        <p:spPr>
          <a:xfrm>
            <a:off x="3203848" y="0"/>
            <a:ext cx="28803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3685233_3.jpg"/>
          <p:cNvPicPr>
            <a:picLocks noChangeAspect="1"/>
          </p:cNvPicPr>
          <p:nvPr/>
        </p:nvPicPr>
        <p:blipFill>
          <a:blip r:embed="rId2" cstate="print">
            <a:grayscl/>
          </a:blip>
          <a:srcRect b="2553"/>
          <a:stretch>
            <a:fillRect/>
          </a:stretch>
        </p:blipFill>
        <p:spPr>
          <a:xfrm>
            <a:off x="0" y="0"/>
            <a:ext cx="4932040" cy="5013176"/>
          </a:xfrm>
          <a:prstGeom prst="rect">
            <a:avLst/>
          </a:prstGeom>
        </p:spPr>
      </p:pic>
      <p:pic>
        <p:nvPicPr>
          <p:cNvPr id="6" name="Рисунок 5" descr="koleno.jpg"/>
          <p:cNvPicPr>
            <a:picLocks noChangeAspect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>
          <a:xfrm>
            <a:off x="5580112" y="0"/>
            <a:ext cx="3563888" cy="4995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_3677_3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0"/>
            <a:ext cx="61926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322712" cy="85010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скелет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941168"/>
            <a:ext cx="8229600" cy="15841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опорно-двигательная система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64088" y="332656"/>
            <a:ext cx="33227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мышцы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1250693625_skel01.jpg"/>
          <p:cNvPicPr>
            <a:picLocks noChangeAspect="1"/>
          </p:cNvPicPr>
          <p:nvPr/>
        </p:nvPicPr>
        <p:blipFill>
          <a:blip r:embed="rId2" cstate="print"/>
          <a:srcRect l="19909" t="2751" r="26338" b="1701"/>
          <a:stretch>
            <a:fillRect/>
          </a:stretch>
        </p:blipFill>
        <p:spPr>
          <a:xfrm>
            <a:off x="1547664" y="1124744"/>
            <a:ext cx="1296144" cy="3168352"/>
          </a:xfrm>
          <a:prstGeom prst="rect">
            <a:avLst/>
          </a:prstGeom>
        </p:spPr>
      </p:pic>
      <p:pic>
        <p:nvPicPr>
          <p:cNvPr id="6" name="Рисунок 5" descr="a_3677_3131.jpg"/>
          <p:cNvPicPr>
            <a:picLocks noChangeAspect="1"/>
          </p:cNvPicPr>
          <p:nvPr/>
        </p:nvPicPr>
        <p:blipFill>
          <a:blip r:embed="rId3" cstate="print"/>
          <a:srcRect l="51007"/>
          <a:stretch>
            <a:fillRect/>
          </a:stretch>
        </p:blipFill>
        <p:spPr>
          <a:xfrm>
            <a:off x="6228184" y="1052736"/>
            <a:ext cx="1656184" cy="3312368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>
            <a:off x="2123728" y="4365104"/>
            <a:ext cx="1440160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5724128" y="4365104"/>
            <a:ext cx="1296144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38734"/>
            <a:ext cx="8229600" cy="157018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скелета и мышц зависит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2160240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ОСАНКА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человека.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0702"/>
            <a:ext cx="8229600" cy="185821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Может ли ребёнок</a:t>
            </a:r>
            <a:b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стать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6642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«МОЛОДЫМ СТАРИЧКОМ»?</a:t>
            </a:r>
            <a:endParaRPr lang="ru-RU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-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Правила хорошей осанки:</a:t>
            </a:r>
            <a:br>
              <a:rPr lang="ru-RU" sz="49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1556792"/>
            <a:ext cx="8676456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● в</a:t>
            </a:r>
            <a:r>
              <a:rPr kumimoji="0" lang="ru-RU" sz="1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ыполнять</a:t>
            </a:r>
            <a:r>
              <a:rPr kumimoji="0" lang="ru-RU" sz="1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упражнения по укреплению мышц туловища, то есть заниматься физкультурой и физическим трудом.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3068960"/>
            <a:ext cx="86764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ru-RU" sz="128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п</a:t>
            </a:r>
            <a:r>
              <a:rPr kumimoji="0" lang="ru-RU" sz="1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равильно</a:t>
            </a:r>
            <a:r>
              <a:rPr kumimoji="0" lang="ru-RU" sz="1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сидеть за столом, партой, на стуле.</a:t>
            </a:r>
            <a:r>
              <a:rPr kumimoji="0" lang="ru-RU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4149080"/>
            <a:ext cx="8676456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ru-RU" sz="128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п</a:t>
            </a:r>
            <a:r>
              <a:rPr kumimoji="0" lang="ru-RU" sz="1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ри</a:t>
            </a:r>
            <a:r>
              <a:rPr kumimoji="0" lang="ru-RU" sz="1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переносе тяжестей нужно равномерно нагружать руки, не носить ранец или портфель в одной руке.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5661248"/>
            <a:ext cx="867645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с</a:t>
            </a:r>
            <a:r>
              <a:rPr kumimoji="0" lang="ru-RU" sz="1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пать</a:t>
            </a:r>
            <a:r>
              <a:rPr kumimoji="0" lang="ru-RU" sz="1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необходимо на жёсткой постели с невысокой подушкой.</a:t>
            </a: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Цели урока: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988840"/>
            <a:ext cx="88204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●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Уз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нать что такое скелет,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 каких частей он состоит; </a:t>
            </a:r>
            <a: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3068960"/>
            <a:ext cx="88204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●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Выяснить для чего служит каждая часть и весь скелет полностью;</a:t>
            </a:r>
            <a: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4005064"/>
            <a:ext cx="88204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●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Узнать что приводит скелет в движение;</a:t>
            </a:r>
            <a: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5085184"/>
            <a:ext cx="88204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● </a:t>
            </a:r>
            <a:r>
              <a:rPr lang="ru-RU" sz="1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Выяснить как связаны скелет и наше здоровье.</a:t>
            </a:r>
            <a: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1_jpg4ae153af3581f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-36512" y="0"/>
            <a:ext cx="6192688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28184" y="188640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череп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908720"/>
            <a:ext cx="2850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позвоночник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1558533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рёбра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2276872"/>
            <a:ext cx="1858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грудина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2996952"/>
            <a:ext cx="2402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кости таза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3645024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кости рук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4293096"/>
            <a:ext cx="215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кости ног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c-107-lg.jpg"/>
          <p:cNvPicPr>
            <a:picLocks noChangeAspect="1"/>
          </p:cNvPicPr>
          <p:nvPr/>
        </p:nvPicPr>
        <p:blipFill>
          <a:blip r:embed="rId2" cstate="print"/>
          <a:srcRect b="6614"/>
          <a:stretch>
            <a:fillRect/>
          </a:stretch>
        </p:blipFill>
        <p:spPr>
          <a:xfrm>
            <a:off x="1979712" y="188640"/>
            <a:ext cx="5478780" cy="640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_4359_36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756084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reviewCAGFFW1Y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3491880" y="0"/>
            <a:ext cx="28803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5-004-Mysh-domova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57192"/>
            <a:ext cx="2339752" cy="1700808"/>
          </a:xfrm>
          <a:prstGeom prst="rect">
            <a:avLst/>
          </a:prstGeom>
        </p:spPr>
      </p:pic>
      <p:pic>
        <p:nvPicPr>
          <p:cNvPr id="7" name="Рисунок 6" descr="image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0"/>
            <a:ext cx="522007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previewCAE2KZML.jpg"/>
          <p:cNvPicPr>
            <a:picLocks noChangeAspect="1"/>
          </p:cNvPicPr>
          <p:nvPr/>
        </p:nvPicPr>
        <p:blipFill>
          <a:blip r:embed="rId2" cstate="print">
            <a:lum bright="16000" contrast="35000"/>
          </a:blip>
          <a:srcRect l="53217" b="56248"/>
          <a:stretch>
            <a:fillRect/>
          </a:stretch>
        </p:blipFill>
        <p:spPr>
          <a:xfrm>
            <a:off x="2123728" y="1268760"/>
            <a:ext cx="540060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reviewCA25J7LF.jpg"/>
          <p:cNvPicPr>
            <a:picLocks noChangeAspect="1"/>
          </p:cNvPicPr>
          <p:nvPr/>
        </p:nvPicPr>
        <p:blipFill>
          <a:blip r:embed="rId2" cstate="print">
            <a:grayscl/>
            <a:lum contrast="10000"/>
          </a:blip>
          <a:stretch>
            <a:fillRect/>
          </a:stretch>
        </p:blipFill>
        <p:spPr>
          <a:xfrm>
            <a:off x="0" y="0"/>
            <a:ext cx="68042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61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скелет</vt:lpstr>
      <vt:lpstr>От скелета и мышц зависит</vt:lpstr>
      <vt:lpstr>Может ли ребёнок стать</vt:lpstr>
      <vt:lpstr>Презентация PowerPoint</vt:lpstr>
      <vt:lpstr>  Правила хорошей осанки: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Juli Mars</cp:lastModifiedBy>
  <cp:revision>104</cp:revision>
  <dcterms:created xsi:type="dcterms:W3CDTF">2013-01-04T13:09:44Z</dcterms:created>
  <dcterms:modified xsi:type="dcterms:W3CDTF">2017-12-04T20:16:43Z</dcterms:modified>
</cp:coreProperties>
</file>