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83" r:id="rId21"/>
    <p:sldId id="278" r:id="rId22"/>
    <p:sldId id="281" r:id="rId23"/>
    <p:sldId id="279" r:id="rId24"/>
    <p:sldId id="282" r:id="rId25"/>
    <p:sldId id="284" r:id="rId26"/>
    <p:sldId id="28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2477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73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064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22225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459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9067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5719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4686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502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810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6420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297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26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46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144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53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150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24175D4-32C7-473D-89E2-AB324D9DF9A2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4C72B19-199C-4BA7-9684-29F0F971F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3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4a"/><Relationship Id="rId6" Type="http://schemas.openxmlformats.org/officeDocument/2006/relationships/image" Target="../media/image6.png"/><Relationship Id="rId5" Type="http://schemas.microsoft.com/office/2007/relationships/media" Target="../media/media1.m4a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0.m4a"/><Relationship Id="rId5" Type="http://schemas.openxmlformats.org/officeDocument/2006/relationships/image" Target="../media/image6.png"/><Relationship Id="rId4" Type="http://schemas.microsoft.com/office/2007/relationships/media" Target="../media/media10.m4a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1.m4a"/><Relationship Id="rId5" Type="http://schemas.openxmlformats.org/officeDocument/2006/relationships/image" Target="../media/image6.png"/><Relationship Id="rId4" Type="http://schemas.microsoft.com/office/2007/relationships/media" Target="../media/media11.m4a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2.m4a"/><Relationship Id="rId5" Type="http://schemas.openxmlformats.org/officeDocument/2006/relationships/image" Target="../media/image6.png"/><Relationship Id="rId4" Type="http://schemas.microsoft.com/office/2007/relationships/media" Target="../media/media12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3.m4a"/><Relationship Id="rId5" Type="http://schemas.openxmlformats.org/officeDocument/2006/relationships/image" Target="../media/image6.png"/><Relationship Id="rId4" Type="http://schemas.microsoft.com/office/2007/relationships/media" Target="../media/media13.m4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4.m4a"/><Relationship Id="rId5" Type="http://schemas.openxmlformats.org/officeDocument/2006/relationships/image" Target="../media/image6.png"/><Relationship Id="rId4" Type="http://schemas.microsoft.com/office/2007/relationships/media" Target="../media/media14.m4a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5.m4a"/><Relationship Id="rId5" Type="http://schemas.openxmlformats.org/officeDocument/2006/relationships/image" Target="../media/image6.png"/><Relationship Id="rId4" Type="http://schemas.microsoft.com/office/2007/relationships/media" Target="../media/media15.m4a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6.m4a"/><Relationship Id="rId5" Type="http://schemas.openxmlformats.org/officeDocument/2006/relationships/image" Target="../media/image6.png"/><Relationship Id="rId4" Type="http://schemas.microsoft.com/office/2007/relationships/media" Target="../media/media16.m4a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7.m4a"/><Relationship Id="rId5" Type="http://schemas.openxmlformats.org/officeDocument/2006/relationships/image" Target="../media/image6.png"/><Relationship Id="rId4" Type="http://schemas.microsoft.com/office/2007/relationships/media" Target="../media/media17.m4a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m4a"/><Relationship Id="rId5" Type="http://schemas.openxmlformats.org/officeDocument/2006/relationships/image" Target="../media/image6.png"/><Relationship Id="rId4" Type="http://schemas.microsoft.com/office/2007/relationships/media" Target="../media/media2.m4a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1.m4a"/><Relationship Id="rId6" Type="http://schemas.microsoft.com/office/2007/relationships/media" Target="../media/media21.m4a"/><Relationship Id="rId5" Type="http://schemas.openxmlformats.org/officeDocument/2006/relationships/image" Target="../media/image31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6.m4a"/><Relationship Id="rId5" Type="http://schemas.openxmlformats.org/officeDocument/2006/relationships/image" Target="../media/image6.png"/><Relationship Id="rId4" Type="http://schemas.microsoft.com/office/2007/relationships/media" Target="../media/media26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3.m4a"/><Relationship Id="rId6" Type="http://schemas.openxmlformats.org/officeDocument/2006/relationships/image" Target="../media/image6.png"/><Relationship Id="rId5" Type="http://schemas.microsoft.com/office/2007/relationships/media" Target="../media/media3.m4a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4.m4a"/><Relationship Id="rId5" Type="http://schemas.openxmlformats.org/officeDocument/2006/relationships/image" Target="../media/image6.png"/><Relationship Id="rId4" Type="http://schemas.microsoft.com/office/2007/relationships/media" Target="../media/media4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5.m4a"/><Relationship Id="rId5" Type="http://schemas.openxmlformats.org/officeDocument/2006/relationships/image" Target="../media/image6.png"/><Relationship Id="rId4" Type="http://schemas.microsoft.com/office/2007/relationships/media" Target="../media/media5.m4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6.m4a"/><Relationship Id="rId5" Type="http://schemas.openxmlformats.org/officeDocument/2006/relationships/image" Target="../media/image6.png"/><Relationship Id="rId4" Type="http://schemas.microsoft.com/office/2007/relationships/media" Target="../media/media6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7.m4a"/><Relationship Id="rId5" Type="http://schemas.openxmlformats.org/officeDocument/2006/relationships/image" Target="../media/image6.png"/><Relationship Id="rId4" Type="http://schemas.microsoft.com/office/2007/relationships/media" Target="../media/media7.m4a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8.m4a"/><Relationship Id="rId5" Type="http://schemas.openxmlformats.org/officeDocument/2006/relationships/image" Target="../media/image6.png"/><Relationship Id="rId4" Type="http://schemas.microsoft.com/office/2007/relationships/media" Target="../media/media8.m4a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9.m4a"/><Relationship Id="rId5" Type="http://schemas.openxmlformats.org/officeDocument/2006/relationships/image" Target="../media/image6.png"/><Relationship Id="rId4" Type="http://schemas.microsoft.com/office/2007/relationships/media" Target="../media/media9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218661"/>
            <a:ext cx="10364451" cy="603305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хорошо и что такое плохо?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			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1262" y="1887812"/>
            <a:ext cx="3868372" cy="3110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8679" y="1608067"/>
            <a:ext cx="3669610" cy="3669610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72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607"/>
    </mc:Choice>
    <mc:Fallback>
      <p:transition spd="slow" advTm="216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82892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порвал подряд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Книжицу и мячик,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Октябрята говорят: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ПЛОХОВАТЫЙ МАЛЬЧИК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9949" y="1500809"/>
            <a:ext cx="5426764" cy="3836504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776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77"/>
    </mc:Choice>
    <mc:Fallback>
      <p:transition spd="slow" advTm="8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61796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мальчик любит труд,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Тычет в книжку пальчик,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такого пишут тут: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ХОРОШИЙ МАЛЬЧИК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522" y="1560443"/>
            <a:ext cx="4668704" cy="3617844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585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93"/>
    </mc:Choice>
    <mc:Fallback>
      <p:transition spd="slow" advTm="8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63013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вороны карапуз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Убежал, заохав.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этот просто трус.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ПЛОХО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2991" y="1143000"/>
            <a:ext cx="4989444" cy="4502426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663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245"/>
    </mc:Choice>
    <mc:Fallback>
      <p:transition spd="slow" advTm="8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04596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хоть и сам с вершок,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Спорит с грозной птицей.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Храбрый мальчик,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жизни пригодится.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8851" y="1759228"/>
            <a:ext cx="4442792" cy="3568147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266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531"/>
    </mc:Choice>
    <mc:Fallback>
      <p:transition spd="slow" advTm="8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573561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в грязь полез и рад,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грязна рубаха.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такого говорят: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плохой,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НЕРЯХА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0678" y="1341782"/>
            <a:ext cx="4380469" cy="4343400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848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76"/>
    </mc:Choice>
    <mc:Fallback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84109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чистит валенки.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Моет сам галоши.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хотя и маленький,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вполне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ХОРОШИЙ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4721" y="1342927"/>
            <a:ext cx="4283764" cy="4035287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4367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459"/>
    </mc:Choice>
    <mc:Fallback>
      <p:transition spd="slow" advTm="7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74170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 это каждый сын,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Знай любой ребенок: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Вырастит из сына </a:t>
            </a:r>
            <a:r>
              <a:rPr lang="ru-RU" sz="3200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сын-свиненок.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2443" y="1699590"/>
            <a:ext cx="5824331" cy="3846443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3322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71"/>
    </mc:Choice>
    <mc:Fallback>
      <p:transition spd="slow" advTm="9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04596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радостный пошел,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решила кроха: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«Буду делать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буду –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7939" y="1530627"/>
            <a:ext cx="3657599" cy="3876260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6370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5681"/>
    </mc:Choice>
    <mc:Fallback>
      <p:transition spd="slow" advTm="85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92831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поиграем!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плохо дети поступают или хорошо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4526" y="2368731"/>
            <a:ext cx="3422468" cy="1001485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endParaRPr lang="ru-RU" sz="28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43302" y="2368732"/>
            <a:ext cx="3422468" cy="10014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3498" y="3716743"/>
            <a:ext cx="5747656" cy="274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046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399"/>
    </mc:Choice>
    <mc:Fallback>
      <p:transition spd="slow" advTm="10399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0458" y="1071154"/>
            <a:ext cx="3444539" cy="1018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7486" y="1071154"/>
            <a:ext cx="3438442" cy="10242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9519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Помогать близким людям – 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3225" y="2319802"/>
            <a:ext cx="3837735" cy="289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8055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66"/>
    </mc:Choice>
    <mc:Fallback>
      <p:transition spd="slow" advTm="776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2443" y="725558"/>
            <a:ext cx="5066270" cy="53472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585799" cy="5454292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Крошка сын к отцу пришел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спросила кроха: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-Что такое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 такое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81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23"/>
    </mc:Choice>
    <mc:Fallback>
      <p:transition spd="slow" advTm="8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1748" y="907545"/>
            <a:ext cx="3444539" cy="1018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23612" y="907545"/>
            <a:ext cx="3444539" cy="1018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2400" y="2429691"/>
            <a:ext cx="4267200" cy="24193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1711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Бросать мусор-это…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06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339"/>
    </mc:Choice>
    <mc:Fallback>
      <p:transition spd="slow" advTm="7339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3372" y="879566"/>
            <a:ext cx="3444539" cy="1018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5200" y="879566"/>
            <a:ext cx="3438442" cy="10242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75017" y="2290354"/>
            <a:ext cx="4110446" cy="27257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9519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Уступать место старшим – 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783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50"/>
    </mc:Choice>
    <mc:Fallback>
      <p:transition spd="slow" advTm="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914400"/>
            <a:ext cx="3444539" cy="1018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8149" y="914400"/>
            <a:ext cx="3438442" cy="1024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4353" y="2063932"/>
            <a:ext cx="4066903" cy="28999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6877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Обижать слабых – 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160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510"/>
    </mc:Choice>
    <mc:Fallback>
      <p:transition spd="slow" advTm="651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6914" y="957943"/>
            <a:ext cx="3444539" cy="1018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2983" y="951846"/>
            <a:ext cx="3438442" cy="1024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4092" y="2229394"/>
            <a:ext cx="4876800" cy="32480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8678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Ухаживать за домашними животными – это…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81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431"/>
    </mc:Choice>
    <mc:Fallback>
      <p:transition spd="slow" advTm="743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7246" y="888274"/>
            <a:ext cx="3444539" cy="1018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354" y="882177"/>
            <a:ext cx="3438442" cy="10242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2137" y="2170054"/>
            <a:ext cx="4572000" cy="30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92162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Возиться в луже и быть грязным, как поросенок – 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20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811"/>
    </mc:Choice>
    <mc:Fallback>
      <p:transition spd="slow" advTm="881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795" y="931817"/>
            <a:ext cx="3444539" cy="1018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6526" y="931817"/>
            <a:ext cx="3444539" cy="1018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896" y="2142597"/>
            <a:ext cx="4362995" cy="28474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6006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Дружить и радоваться жизни-это…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331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143"/>
    </mc:Choice>
    <mc:Fallback>
      <p:transition spd="slow" advTm="714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066" y="1801090"/>
            <a:ext cx="10364451" cy="13019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Спасибо за внимание!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65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816"/>
    </mc:Choice>
    <mc:Fallback>
      <p:transition spd="slow" advTm="42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374779"/>
          </a:xfrm>
        </p:spPr>
        <p:txBody>
          <a:bodyPr/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секретов нет,-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Слушайте, детишки,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Папы этого ответ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Помещаю в книжке.</a:t>
            </a:r>
            <a:r>
              <a:rPr lang="ru-RU" cap="none" dirty="0" smtClean="0"/>
              <a:t/>
            </a:r>
            <a:br>
              <a:rPr lang="ru-RU" cap="none" dirty="0" smtClean="0"/>
            </a:br>
            <a:endParaRPr lang="ru-RU" cap="none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7155" y="688090"/>
            <a:ext cx="4938506" cy="5603379"/>
          </a:xfrm>
          <a:prstGeom prst="rect">
            <a:avLst/>
          </a:prstGeom>
        </p:spPr>
      </p:pic>
      <p:pic>
        <p:nvPicPr>
          <p:cNvPr id="1026" name="Picture 2" descr="https://ds02.infourok.ru/uploads/ex/09ed/00065f04-9d5f5c65/hello_html_5659b3a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4460" y="3369363"/>
            <a:ext cx="2289314" cy="29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268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24"/>
    </mc:Choice>
    <mc:Fallback>
      <p:transition spd="slow" advTm="79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51857"/>
          </a:xfrm>
        </p:spPr>
        <p:txBody>
          <a:bodyPr/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ветер крыши рвет,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град загрохал,-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знает – это вот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прогулок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cap="none" dirty="0" smtClean="0"/>
              <a:t/>
            </a:r>
            <a:br>
              <a:rPr lang="ru-RU" cap="none" dirty="0" smtClean="0"/>
            </a:br>
            <a:endParaRPr lang="ru-RU" cap="none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1142383"/>
            <a:ext cx="6549888" cy="5129207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3319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219"/>
    </mc:Choice>
    <mc:Fallback>
      <p:transition spd="slow" advTm="8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424474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 покапал и прошел,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 целом свете.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–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ХОРОШО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большим и детям.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34879" y="308940"/>
            <a:ext cx="6023114" cy="6260823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605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367"/>
    </mc:Choice>
    <mc:Fallback>
      <p:transition spd="slow" advTm="8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802161"/>
          </a:xfrm>
        </p:spPr>
        <p:txBody>
          <a:bodyPr/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сын чернее ночи,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Грязь лежит на рожице,-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это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 ОЧЕНЬ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ребячьей кожицы.</a:t>
            </a: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/>
              <a:t/>
            </a:r>
            <a:br>
              <a:rPr lang="ru-RU" cap="none" dirty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/>
              <a:t/>
            </a:r>
            <a:br>
              <a:rPr lang="ru-RU" cap="none" dirty="0"/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ru-RU" cap="none" dirty="0"/>
              <a:t/>
            </a:r>
            <a:br>
              <a:rPr lang="ru-RU" cap="none" dirty="0"/>
            </a:br>
            <a:endParaRPr lang="ru-RU" cap="none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1897" y="618517"/>
            <a:ext cx="4790659" cy="5436703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5010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19"/>
    </mc:Choice>
    <mc:Fallback>
      <p:transition spd="slow" advTm="9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593440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мальчик любит мыло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зубной порошок,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мальчик очень милый,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Поступает </a:t>
            </a: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9583" y="1149115"/>
            <a:ext cx="4224130" cy="4532243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66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99"/>
    </mc:Choice>
    <mc:Fallback>
      <p:transition spd="slow" advTm="8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503987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бьет дрянной драчун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Слабого мальчишку,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такого не хочу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вставить в книжку.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1165" y="954157"/>
            <a:ext cx="5049078" cy="4929808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8406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837"/>
    </mc:Choice>
    <mc:Fallback>
      <p:transition spd="slow" advTm="8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82892"/>
          </a:xfrm>
        </p:spPr>
        <p:txBody>
          <a:bodyPr>
            <a:normAutofit/>
          </a:bodyPr>
          <a:lstStyle/>
          <a:p>
            <a:pPr algn="l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вот кричит: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трожь тех,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меньше ростом!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мальчик так хорош,</a:t>
            </a:r>
            <a:b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ЗАГЛЯДЕНЬЕ ПРОСТО!</a:t>
            </a:r>
            <a:endParaRPr lang="ru-RU" sz="32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9705" y="1218689"/>
            <a:ext cx="4909929" cy="4482547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107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58"/>
    </mc:Choice>
    <mc:Fallback>
      <p:transition spd="slow" advTm="8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471</TotalTime>
  <Words>93</Words>
  <Application>Microsoft Office PowerPoint</Application>
  <PresentationFormat>Произвольный</PresentationFormat>
  <Paragraphs>28</Paragraphs>
  <Slides>26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Капля</vt:lpstr>
      <vt:lpstr>Что такое хорошо и что такое плохо?               </vt:lpstr>
      <vt:lpstr>Крошка сын к отцу пришел И спросила кроха: -Что такое ХОРОШО И что такое ПЛОХО? </vt:lpstr>
      <vt:lpstr>У меня секретов нет,- Слушайте, детишки, Папы этого ответ Помещаю в книжке. </vt:lpstr>
      <vt:lpstr>Если ветер крыши рвет, Если град загрохал,- Каждый знает – это вот Для прогулок ПЛОХО! </vt:lpstr>
      <vt:lpstr>Дождь покапал и прошел, Солнце в целом свете. Это – ОЧЕНЬ ХОРОШО И большим и детям.</vt:lpstr>
      <vt:lpstr>Если сын чернее ночи, Грязь лежит на рожице,- Ясно, это ПЛОХО ОЧЕНЬ Для ребячьей кожицы.      </vt:lpstr>
      <vt:lpstr>Если мальчик любит мыло И зубной порошок, Этот мальчик очень милый, Поступает ХОРОШО.</vt:lpstr>
      <vt:lpstr>Если бьет дрянной драчун Слабого мальчишку, Я такого не хочу Даже вставить в книжку.</vt:lpstr>
      <vt:lpstr>Этот вот кричит: Не трожь тех, кто меньше ростом! Этот мальчик так хорош, ЗАГЛЯДЕНЬЕ ПРОСТО!</vt:lpstr>
      <vt:lpstr>Если ты порвал подряд Книжицу и мячик, Октябрята говорят: ПЛОХОВАТЫЙ МАЛЬЧИК!</vt:lpstr>
      <vt:lpstr>Если мальчик любит труд, Тычет в книжку пальчик, Про такого пишут тут: Он ХОРОШИЙ МАЛЬЧИК.</vt:lpstr>
      <vt:lpstr>От вороны карапуз Убежал, заохав. Мальчик этот просто трус. Это ОЧЕНЬ ПЛОХО.</vt:lpstr>
      <vt:lpstr>Этот хоть и сам с вершок, Спорит с грозной птицей. Храбрый мальчик, ХОРОШО, В жизни пригодится.</vt:lpstr>
      <vt:lpstr>Этот в грязь полез и рад, Что грязна рубаха. Про такого говорят: Он плохой, НЕРЯХА!</vt:lpstr>
      <vt:lpstr>Этот чистит валенки. Моет сам галоши. Он хотя и маленький, Но вполне ХОРОШИЙ!</vt:lpstr>
      <vt:lpstr>Помни это каждый сын, Знай любой ребенок: Вырастит из сына свин, Если сын-свиненок.</vt:lpstr>
      <vt:lpstr>Мальчик радостный пошел, И решила кроха: «Буду делать ХОРОШО И не буду – ПЛОХО».</vt:lpstr>
      <vt:lpstr>Давайте поиграем! Определите плохо дети поступают или хорошо          </vt:lpstr>
      <vt:lpstr>         Помогать близким людям – это…</vt:lpstr>
      <vt:lpstr>         Бросать мусор-это…</vt:lpstr>
      <vt:lpstr>        Уступать место старшим – это…</vt:lpstr>
      <vt:lpstr>         Обижать слабых – это…</vt:lpstr>
      <vt:lpstr>          Ухаживать за домашними животными – это…</vt:lpstr>
      <vt:lpstr>         Возиться в луже и быть грязным, как поросенок – это…</vt:lpstr>
      <vt:lpstr>         Дружить и радоваться жизни-это…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хорошо и что такое плохо?</dc:title>
  <dc:creator>Ирина</dc:creator>
  <cp:lastModifiedBy>drga</cp:lastModifiedBy>
  <cp:revision>31</cp:revision>
  <dcterms:created xsi:type="dcterms:W3CDTF">2020-04-15T10:58:12Z</dcterms:created>
  <dcterms:modified xsi:type="dcterms:W3CDTF">2021-03-29T11:43:07Z</dcterms:modified>
</cp:coreProperties>
</file>