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  <p:sldId id="265" r:id="rId11"/>
    <p:sldId id="273" r:id="rId12"/>
    <p:sldId id="267" r:id="rId13"/>
    <p:sldId id="266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93" autoAdjust="0"/>
  </p:normalViewPr>
  <p:slideViewPr>
    <p:cSldViewPr>
      <p:cViewPr varScale="1">
        <p:scale>
          <a:sx n="109" d="100"/>
          <a:sy n="109" d="100"/>
        </p:scale>
        <p:origin x="11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437E856-477C-4AAF-AA00-D55C1714F485}" type="datetimeFigureOut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588E775-3558-4495-977B-3DC42A857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07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88E775-3558-4495-977B-3DC42A857E8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821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FB8A8-8022-4E92-A1C0-AC54EE7BFD3E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9223D-7B25-4F63-A0B2-78C61980F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57E77-C051-46FC-87CA-2B6364A86345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EEFC1-D84E-41E5-AEF3-8F5AD4DF1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6FC0E-E7B4-4E9A-83A5-718F5374C77A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AD952-9A14-4B80-991C-AA963F277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604E5-1F28-464E-AF11-F41C7343AC5C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78078-2A0E-43AB-B11D-2067DA4DA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851D5-0756-4E93-8386-CDA79F3F2AB2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8FBC-DFD6-4C2C-8643-E5D07EBAB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1AA30-181A-4F26-894F-F13EE4DFA788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51ED6-E467-4011-8A73-707D0B095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2FC9F-1B4C-4D20-9FBA-14F1D99DE9F9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D6700-0F67-4EF8-8C79-4983366E5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FE9FB-FD38-4FB9-904D-F1EAEC208F61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A7650-874B-474A-B443-399B83CE4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20A3E-6655-447B-BD27-A036DB3A089C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50C6E-CA62-48D0-B54B-2AB138FD2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A0DF2-91E0-43B6-98E3-F29E25F71848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18539-B565-422D-910D-80C3BB5441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30A2F-0769-439E-AF78-8AA7BAEE3C91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26783-31BF-47E7-BA27-A36C4E0E4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4F60A9-FB28-4232-8583-20454AA8EBF5}" type="datetime1">
              <a:rPr lang="ru-RU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19983E-EE5B-41BD-9E61-CF4A739DF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3284984"/>
            <a:ext cx="7772400" cy="899666"/>
          </a:xfrm>
        </p:spPr>
        <p:txBody>
          <a:bodyPr rtlCol="0"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«Задачи с практическим содержанием»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5157191"/>
            <a:ext cx="6400800" cy="1310283"/>
          </a:xfrm>
        </p:spPr>
        <p:txBody>
          <a:bodyPr rtlCol="0">
            <a:normAutofit fontScale="92500" lnSpcReduction="20000"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Фролова Л.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№2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75" y="3929063"/>
            <a:ext cx="908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714375"/>
            <a:ext cx="1571625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692696"/>
            <a:ext cx="6768752" cy="5229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задача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Ваша строительная фирма получила заказ на изготовление паркета, которым необходимо покрыть пол комнаты, имеющий форму прямоугольника со сторонами 6м и 4м.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перед тем как приступить к осуществлению заказа, заказчик выдвинул следующие требования:</a:t>
            </a:r>
            <a:endParaRPr lang="ru-R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Представить рисунок одной плитки (отдельные детали паркетной плитки находятся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столах)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Найти площадь одной плитки, если размеры отдельных фигур представлены в прайс-листе (прайс-листы - на ваших столах)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 Просчитать стоимость одной плитки, исходя из прейскуранта цен на отдельные фигуры (смотри прайс-лист).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 Просчитать стоимость всего паркета, рассчитанного на площадь всей комнаты.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 Готовый паркет необходимо покрыть лаком. Сколько кг лака потребуется для покрытия всего паркета, если на 1 м2 поверхности расходуется 0,2 кг?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 Сколько всего банок лака потребуется, если в одной банке 0,8 кг лака?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 Какова стоимость лака, необходимого для покрытия всей поверхности площади пола, если 1 банка лака стоит 200 рублей?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 Какова стоимость всего заказа?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Какую сумму нужно оплатить заказчиком за выполненную работу, если она составляет 40% от суммы всего заказа?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10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Прайс-лист на плитку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5957805"/>
              </p:ext>
            </p:extLst>
          </p:nvPr>
        </p:nvGraphicFramePr>
        <p:xfrm>
          <a:off x="457201" y="1417638"/>
          <a:ext cx="8229600" cy="3523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898"/>
                <a:gridCol w="4702394"/>
                <a:gridCol w="1226210"/>
                <a:gridCol w="1473098"/>
              </a:tblGrid>
              <a:tr h="340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№п/п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Фигура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0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Квадрат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а=20 см.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руб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47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Прямоугольник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а=40 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b=20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 руб.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693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Желтый прямоугольный треугольник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а=40 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b=20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с= 80 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руб.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693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прямоугольный треугольник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а=20 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b=20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с= 28 см.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руб.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4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412776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Физкультминутка</a:t>
            </a:r>
          </a:p>
          <a:p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(истинно –ложно)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4536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" t="15910"/>
          <a:stretch/>
        </p:blipFill>
        <p:spPr>
          <a:xfrm>
            <a:off x="755576" y="1340768"/>
            <a:ext cx="7839502" cy="3805883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5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r="3575" b="6326"/>
          <a:stretch/>
        </p:blipFill>
        <p:spPr>
          <a:xfrm>
            <a:off x="173410" y="273413"/>
            <a:ext cx="8797179" cy="4896543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8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06" t="-307" r="3926"/>
          <a:stretch/>
        </p:blipFill>
        <p:spPr>
          <a:xfrm>
            <a:off x="457200" y="274638"/>
            <a:ext cx="8352928" cy="4582536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90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" t="17501" r="3020" b="7722"/>
          <a:stretch/>
        </p:blipFill>
        <p:spPr>
          <a:xfrm>
            <a:off x="935595" y="1916832"/>
            <a:ext cx="7272809" cy="3384376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70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228600" eaLnBrk="0" hangingPunct="0"/>
            <a:r>
              <a:rPr lang="ru-RU" alt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</a:t>
            </a: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задание: </a:t>
            </a:r>
            <a:r>
              <a:rPr lang="ru-RU" altLang="ru-RU" sz="8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altLang="ru-RU" sz="8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altLang="ru-RU" i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за тобой!</a:t>
            </a:r>
            <a:r>
              <a:rPr lang="ru-RU" altLang="ru-RU" sz="8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altLang="ru-RU" sz="800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57200" y="1417638"/>
            <a:ext cx="8075239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группа: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Повторить формулы площадей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составить задачу на вычисление площадей многоугольников, оформить её в тетради с решением (одношаговые задачи оцениваются ниже, чем двух- и  </a:t>
            </a:r>
            <a:r>
              <a:rPr kumimoji="0" lang="ru-RU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трехшаговые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группа: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Повторить формулы площадей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Составить и решить задачи для ремонта кухни.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группа: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Повторить формулы площадей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Рассчитать нужное количество обоев для покрытия стен в вашей комнате и необходимую для этого сумму денег, если 1 рулон длиной 10 м и шириной 50 см стоит 1432 руб. Площадь стен 45,6 м</a:t>
            </a:r>
            <a:r>
              <a:rPr kumimoji="0" lang="ru-RU" altLang="ru-RU" sz="1800" b="0" i="0" u="none" strike="noStrike" cap="none" normalizeH="0" baseline="3000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Составить и решить задачи для ремонта кухни.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49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урока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должен….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научился….., и поэтому….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смогу…..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открыл для себя…..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1604E5-1F28-464E-AF11-F41C7343AC5C}" type="datetime1">
              <a:rPr lang="ru-RU" smtClean="0"/>
              <a:pPr>
                <a:defRPr/>
              </a:pPr>
              <a:t>23.01.2024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90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91264" cy="2736304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Вдохновение нужно в геометрии не меньше, чем в поэзии»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А. С. Пушкин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6F8A23-E493-40D0-A17D-5A7A4A13D1FA}" type="slidenum">
              <a:rPr lang="ru-RU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аучиться решать практические задачи на применение формул площадей.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с практическим содержанием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05870"/>
            <a:ext cx="8363272" cy="3407305"/>
          </a:xfrm>
        </p:spPr>
        <p:txBody>
          <a:bodyPr/>
          <a:lstStyle/>
          <a:p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Классная работа</a:t>
            </a:r>
            <a:b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с практическим содержанием</a:t>
            </a:r>
            <a: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514350" indent="-514350"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1988840"/>
            <a:ext cx="640592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Площадь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Решение задач по готовым чертежам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980728"/>
            <a:ext cx="1956986" cy="7498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098" y="1052736"/>
            <a:ext cx="5076056" cy="317253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09936" y="4110104"/>
            <a:ext cx="57241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ru-RU" altLang="ru-RU" sz="36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АВС</a:t>
            </a:r>
            <a:r>
              <a:rPr lang="en-US" altLang="ru-RU" sz="36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ru-RU" altLang="ru-RU" sz="36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параллелограмм </a:t>
            </a:r>
            <a:r>
              <a:rPr lang="en-US" altLang="ru-RU" sz="3600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BH </a:t>
            </a:r>
            <a:r>
              <a:rPr lang="ru-RU" altLang="ru-RU" sz="36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en-US" altLang="ru-RU" sz="36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3600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3600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36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</a:t>
            </a:r>
          </a:p>
          <a:p>
            <a:pPr lvl="0">
              <a:spcBef>
                <a:spcPct val="50000"/>
              </a:spcBef>
            </a:pPr>
            <a:r>
              <a:rPr lang="ru-RU" altLang="ru-RU" sz="40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Найти: </a:t>
            </a:r>
            <a:r>
              <a:rPr lang="en-US" altLang="ru-RU" sz="4000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endParaRPr lang="ru-RU" altLang="ru-RU" sz="4000" dirty="0">
              <a:solidFill>
                <a:srgbClr val="66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404664"/>
            <a:ext cx="1511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i="1" u="sng" dirty="0">
                <a:solidFill>
                  <a:srgbClr val="0033CC"/>
                </a:solidFill>
                <a:latin typeface="Arial"/>
                <a:ea typeface="+mj-ea"/>
                <a:cs typeface="Arial"/>
              </a:rPr>
              <a:t>Задача 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4484232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ru-RU" sz="3600" i="1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ABCD</a:t>
            </a:r>
            <a:r>
              <a:rPr lang="ru-RU" altLang="ru-RU" sz="3600" i="1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3600" i="1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altLang="ru-RU" sz="3600" i="1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параллелограмм</a:t>
            </a:r>
          </a:p>
          <a:p>
            <a:pPr lvl="0">
              <a:spcBef>
                <a:spcPct val="50000"/>
              </a:spcBef>
            </a:pPr>
            <a:r>
              <a:rPr lang="ru-RU" altLang="ru-RU" sz="4000" i="1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Найти: </a:t>
            </a:r>
            <a:r>
              <a:rPr lang="en-US" altLang="ru-RU" sz="4000" i="1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ru-RU" altLang="ru-RU" sz="4000" i="1" dirty="0">
              <a:solidFill>
                <a:srgbClr val="66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901922"/>
            <a:ext cx="4968552" cy="3592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522" y="116632"/>
            <a:ext cx="8229600" cy="1143000"/>
          </a:xfrm>
        </p:spPr>
        <p:txBody>
          <a:bodyPr/>
          <a:lstStyle/>
          <a:p>
            <a:r>
              <a:rPr lang="ru-RU" altLang="ru-RU" sz="2400" b="1" i="1" u="sng" dirty="0">
                <a:solidFill>
                  <a:srgbClr val="0033CC"/>
                </a:solidFill>
                <a:latin typeface="Arial"/>
                <a:cs typeface="Arial"/>
              </a:rPr>
              <a:t>Задача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522" y="1052736"/>
            <a:ext cx="3692638" cy="3819224"/>
          </a:xfrm>
        </p:spPr>
        <p:txBody>
          <a:bodyPr/>
          <a:lstStyle/>
          <a:p>
            <a:pPr marL="0" lvl="0" indent="0">
              <a:spcBef>
                <a:spcPct val="50000"/>
              </a:spcBef>
              <a:buNone/>
            </a:pPr>
            <a:r>
              <a:rPr lang="ru-RU" altLang="ru-RU" sz="40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Найти:</a:t>
            </a:r>
            <a:r>
              <a:rPr lang="en-US" altLang="ru-RU" sz="88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ru-RU" sz="44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ABC</a:t>
            </a:r>
            <a:endParaRPr lang="ru-RU" altLang="ru-RU" sz="8800" dirty="0">
              <a:solidFill>
                <a:srgbClr val="66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E78078-2A0E-43AB-B11D-2067DA4DAC12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904" y="1053936"/>
            <a:ext cx="4032448" cy="4853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53" y="758314"/>
            <a:ext cx="6881859" cy="445653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23728" y="5214848"/>
            <a:ext cx="46366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ru-RU" altLang="ru-RU" sz="4000" dirty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Найти:</a:t>
            </a:r>
            <a:r>
              <a:rPr lang="en-US" altLang="ru-RU" sz="8800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ru-RU" sz="4400" dirty="0" smtClean="0">
                <a:solidFill>
                  <a:srgbClr val="66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ABCD</a:t>
            </a:r>
            <a:endParaRPr lang="ru-RU" altLang="ru-RU" sz="8800" dirty="0">
              <a:solidFill>
                <a:srgbClr val="66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47864" y="260648"/>
            <a:ext cx="1511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i="1" u="sng" dirty="0">
                <a:solidFill>
                  <a:srgbClr val="0033CC"/>
                </a:solidFill>
                <a:latin typeface="Arial"/>
                <a:ea typeface="+mj-ea"/>
                <a:cs typeface="Arial"/>
              </a:rPr>
              <a:t>Задача </a:t>
            </a:r>
            <a:r>
              <a:rPr lang="en-US" altLang="ru-RU" sz="2400" b="1" i="1" u="sng" dirty="0" smtClean="0">
                <a:solidFill>
                  <a:srgbClr val="0033CC"/>
                </a:solidFill>
                <a:latin typeface="Arial"/>
                <a:ea typeface="+mj-ea"/>
                <a:cs typeface="Arial"/>
              </a:rPr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- 14!</Template>
  <TotalTime>210</TotalTime>
  <Words>526</Words>
  <Application>Microsoft Office PowerPoint</Application>
  <PresentationFormat>Экран (4:3)</PresentationFormat>
  <Paragraphs>111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математика - 14!</vt:lpstr>
      <vt:lpstr>«Задачи с практическим содержанием»</vt:lpstr>
      <vt:lpstr>«Вдохновение нужно в геометрии не меньше, чем в поэзии»                                 А. С. Пушкин</vt:lpstr>
      <vt:lpstr>Цель урока: Научиться решать практические задачи на применение формул площадей.   Тема урока: Задачи с практическим содержанием</vt:lpstr>
      <vt:lpstr> 25 января Классная работа Задачи с практическим содержанием  </vt:lpstr>
      <vt:lpstr>Презентация PowerPoint</vt:lpstr>
      <vt:lpstr>Презентация PowerPoint</vt:lpstr>
      <vt:lpstr>Презентация PowerPoint</vt:lpstr>
      <vt:lpstr>Задача 3</vt:lpstr>
      <vt:lpstr>Презентация PowerPoint</vt:lpstr>
      <vt:lpstr>Презентация PowerPoint</vt:lpstr>
      <vt:lpstr>Прайс-лист на плитку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Домашнее задание:  Выбор за тобой! </vt:lpstr>
      <vt:lpstr>Итоги урока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«Решение задач практической направленности на нахождение площади».</dc:title>
  <dc:creator>Татьяна</dc:creator>
  <dc:description>http://aida.ucoz.ru</dc:description>
  <cp:lastModifiedBy>Учетная запись Майкрософт</cp:lastModifiedBy>
  <cp:revision>16</cp:revision>
  <dcterms:created xsi:type="dcterms:W3CDTF">2013-02-06T16:37:36Z</dcterms:created>
  <dcterms:modified xsi:type="dcterms:W3CDTF">2024-01-23T18:37:01Z</dcterms:modified>
</cp:coreProperties>
</file>