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57" r:id="rId4"/>
    <p:sldId id="258" r:id="rId5"/>
    <p:sldId id="259" r:id="rId6"/>
    <p:sldId id="261" r:id="rId7"/>
    <p:sldId id="262" r:id="rId8"/>
    <p:sldId id="260" r:id="rId9"/>
    <p:sldId id="264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История родного края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Ольга\Рабочий стол\ко 2 марта\Altaiskiy_Kra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628800"/>
            <a:ext cx="6643626" cy="48941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87825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Герман Титов</a:t>
            </a:r>
          </a:p>
          <a:p>
            <a:pPr algn="ctr">
              <a:buNone/>
            </a:pP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76672"/>
            <a:ext cx="4038600" cy="587825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Михаил Калашников</a:t>
            </a:r>
          </a:p>
          <a:p>
            <a:pPr algn="ctr">
              <a:buNone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german_tit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268760"/>
            <a:ext cx="3816424" cy="4928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\Desktop\10310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47327"/>
            <a:ext cx="4128120" cy="4771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Ольга\Рабочий стол\lomonosov-mihail-vasilevich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1520" y="980728"/>
            <a:ext cx="4104456" cy="5389689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«Народ, не знающий своего прошлого, не имеет будущего»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русский учёный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Михайло Ломоносов</a:t>
            </a:r>
            <a:endParaRPr 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Ольга\Рабочий стол\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56992"/>
            <a:ext cx="4572000" cy="2930653"/>
          </a:xfrm>
          <a:prstGeom prst="rect">
            <a:avLst/>
          </a:prstGeom>
          <a:noFill/>
        </p:spPr>
      </p:pic>
      <p:pic>
        <p:nvPicPr>
          <p:cNvPr id="6147" name="Picture 3" descr="C:\Documents and Settings\Ольга\Рабочий стол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4293069" cy="3068960"/>
          </a:xfrm>
          <a:prstGeom prst="rect">
            <a:avLst/>
          </a:prstGeom>
          <a:noFill/>
        </p:spPr>
      </p:pic>
      <p:pic>
        <p:nvPicPr>
          <p:cNvPr id="6151" name="Picture 7" descr="C:\Documents and Settings\Ольга\Рабочий стол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356992"/>
            <a:ext cx="3995936" cy="3036483"/>
          </a:xfrm>
          <a:prstGeom prst="rect">
            <a:avLst/>
          </a:prstGeom>
          <a:noFill/>
        </p:spPr>
      </p:pic>
      <p:pic>
        <p:nvPicPr>
          <p:cNvPr id="6152" name="Picture 8" descr="C:\Documents and Settings\Ольга\Рабочий стол\Alt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7947" y="188640"/>
            <a:ext cx="4486053" cy="297371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Маршрутный лист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5349825"/>
              </p:ext>
            </p:extLst>
          </p:nvPr>
        </p:nvGraphicFramePr>
        <p:xfrm>
          <a:off x="971600" y="1988840"/>
          <a:ext cx="7355160" cy="36221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55160"/>
              </a:tblGrid>
              <a:tr h="1061789"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Название 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этапа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«Часовая мастерская»</a:t>
                      </a:r>
                    </a:p>
                    <a:p>
                      <a:pPr algn="ctr"/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«Заколдованное слово»</a:t>
                      </a:r>
                    </a:p>
                    <a:p>
                      <a:pPr algn="ctr"/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«Задание для агента 007» </a:t>
                      </a:r>
                    </a:p>
                    <a:p>
                      <a:pPr algn="ctr"/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«Суперпрограммисты» </a:t>
                      </a:r>
                    </a:p>
                    <a:p>
                      <a:pPr algn="ctr"/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Флаг Алтайского кра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Ольга\Рабочий стол\ко 2 марта\в печать\1024px-Flag_of_Altai_Krai.svg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7149480" cy="3574740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115616" y="5517232"/>
          <a:ext cx="74888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883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Флаг утверждён законом Алтайского края от 6 июля 2000 года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Ольга\Рабочий стол\ко 2 марта\в печать\карта кра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82261"/>
            <a:ext cx="7440408" cy="617573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«Царица ваз»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админ\Desktop\Без названия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07704" y="1916832"/>
            <a:ext cx="554461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4096"/>
          </a:xfrm>
        </p:spPr>
        <p:txBody>
          <a:bodyPr>
            <a:normAutofit/>
          </a:bodyPr>
          <a:lstStyle/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Ольга\Рабочий стол\ко 2 марта\Эмблема Тигирекского заповедника с надписью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620688"/>
            <a:ext cx="8532949" cy="56886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Герб Барнаула – столицы края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Ольга\Рабочий стол\ко 2 марта\гербы городов\Барнаул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578373"/>
            <a:ext cx="3969644" cy="527962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Ольга\Рабочий стол\об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764704"/>
            <a:ext cx="7728858" cy="579664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260</TotalTime>
  <Words>62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История родного края</vt:lpstr>
      <vt:lpstr>Презентация PowerPoint</vt:lpstr>
      <vt:lpstr>Маршрутный лист</vt:lpstr>
      <vt:lpstr>Флаг Алтайского края</vt:lpstr>
      <vt:lpstr>Презентация PowerPoint</vt:lpstr>
      <vt:lpstr>«Царица ваз»</vt:lpstr>
      <vt:lpstr>Презентация PowerPoint</vt:lpstr>
      <vt:lpstr>Герб Барнаула – столицы края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родного края</dc:title>
  <cp:lastModifiedBy>1</cp:lastModifiedBy>
  <cp:revision>57</cp:revision>
  <dcterms:modified xsi:type="dcterms:W3CDTF">2018-03-01T16:42:16Z</dcterms:modified>
</cp:coreProperties>
</file>