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667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59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814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75633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02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5356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51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27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42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84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82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481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599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438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11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034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42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E40E6A5-08BA-4434-82E6-75C365F4ECF7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651104-245D-4D49-AD4A-FB9FE5D14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4492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4CF6B-1A49-488E-A753-B9D6E19B1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80" y="1042795"/>
            <a:ext cx="11274010" cy="1507067"/>
          </a:xfrm>
        </p:spPr>
        <p:txBody>
          <a:bodyPr>
            <a:normAutofit fontScale="90000"/>
          </a:bodyPr>
          <a:lstStyle/>
          <a:p>
            <a:r>
              <a:rPr lang="en-US" dirty="0"/>
              <a:t>Home work:</a:t>
            </a:r>
            <a:br>
              <a:rPr lang="en-US" dirty="0"/>
            </a:br>
            <a:r>
              <a:rPr lang="en-US" dirty="0"/>
              <a:t>1. choose 1 topic; </a:t>
            </a:r>
            <a:br>
              <a:rPr lang="en-US" dirty="0"/>
            </a:br>
            <a:r>
              <a:rPr lang="en-US" dirty="0"/>
              <a:t>2. Write a plan;</a:t>
            </a:r>
            <a:br>
              <a:rPr lang="en-US" dirty="0"/>
            </a:br>
            <a:r>
              <a:rPr lang="en-US" dirty="0"/>
              <a:t>3. be ready to tell about yourself or your family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8B25DE-BFF4-4A8D-8396-891812BAB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0" y="3515557"/>
            <a:ext cx="3497801" cy="26233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1B305C-A058-41CC-A2EE-6702DB8C0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333" y="3515557"/>
            <a:ext cx="3641471" cy="25490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DED63A-7F6E-47D2-8719-18BE71BEF0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455" y="3515557"/>
            <a:ext cx="3302492" cy="247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61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1307F2-8FF8-4CE8-AB5A-DB44A18D6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12192000" cy="686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049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9585DBC-CEA4-49C8-8928-5E6A9FC6A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83" y="0"/>
            <a:ext cx="9117367" cy="557542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276FE65-7800-4E5D-9136-9E99D14D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117" y="5532436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Thank you for your work and attention!</a:t>
            </a:r>
            <a:br>
              <a:rPr lang="en-US" dirty="0"/>
            </a:br>
            <a:r>
              <a:rPr lang="en-US" dirty="0"/>
              <a:t>Well done! </a:t>
            </a:r>
            <a:r>
              <a:rPr lang="ru-RU" dirty="0">
                <a:sym typeface="Wingdings" panose="05000000000000000000" pitchFamily="2" charset="2"/>
              </a:rPr>
              <a:t>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28316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</TotalTime>
  <Words>42</Words>
  <Application>Microsoft Office PowerPoint</Application>
  <PresentationFormat>Широкоэкранный</PresentationFormat>
  <Paragraphs>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Century Gothic</vt:lpstr>
      <vt:lpstr>Wingdings 3</vt:lpstr>
      <vt:lpstr>Сектор</vt:lpstr>
      <vt:lpstr>Home work: 1. choose 1 topic;  2. Write a plan; 3. be ready to tell about yourself or your family</vt:lpstr>
      <vt:lpstr>Презентация PowerPoint</vt:lpstr>
      <vt:lpstr>Thank you for your work and attention! Well done!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 work: 1. choose 1 topic  2. Write a plan 3. be ready to tell about yourself or your family</dc:title>
  <dc:creator>654321 123456</dc:creator>
  <cp:lastModifiedBy>654321 123456</cp:lastModifiedBy>
  <cp:revision>2</cp:revision>
  <dcterms:created xsi:type="dcterms:W3CDTF">2021-04-06T21:50:55Z</dcterms:created>
  <dcterms:modified xsi:type="dcterms:W3CDTF">2021-04-06T22:02:30Z</dcterms:modified>
</cp:coreProperties>
</file>