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4" r:id="rId4"/>
    <p:sldId id="262" r:id="rId5"/>
    <p:sldId id="265" r:id="rId6"/>
    <p:sldId id="270" r:id="rId7"/>
    <p:sldId id="269" r:id="rId8"/>
    <p:sldId id="272" r:id="rId9"/>
    <p:sldId id="266" r:id="rId10"/>
    <p:sldId id="271" r:id="rId11"/>
    <p:sldId id="267" r:id="rId12"/>
    <p:sldId id="273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22D4790-6391-405A-8C17-8D337074903F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9DDC044-FB37-4E44-B653-0AA9F76396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11" Type="http://schemas.microsoft.com/office/2007/relationships/hdphoto" Target="../media/hdphoto32.wdp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microsoft.com/office/2007/relationships/hdphoto" Target="../media/hdphoto37.wdp"/><Relationship Id="rId3" Type="http://schemas.openxmlformats.org/officeDocument/2006/relationships/image" Target="../media/image44.jpeg"/><Relationship Id="rId7" Type="http://schemas.microsoft.com/office/2007/relationships/hdphoto" Target="../media/hdphoto34.wdp"/><Relationship Id="rId12" Type="http://schemas.openxmlformats.org/officeDocument/2006/relationships/image" Target="../media/image49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11" Type="http://schemas.microsoft.com/office/2007/relationships/hdphoto" Target="../media/hdphoto36.wdp"/><Relationship Id="rId5" Type="http://schemas.microsoft.com/office/2007/relationships/hdphoto" Target="../media/hdphoto33.wdp"/><Relationship Id="rId10" Type="http://schemas.openxmlformats.org/officeDocument/2006/relationships/image" Target="../media/image48.png"/><Relationship Id="rId4" Type="http://schemas.openxmlformats.org/officeDocument/2006/relationships/image" Target="../media/image45.png"/><Relationship Id="rId9" Type="http://schemas.microsoft.com/office/2007/relationships/hdphoto" Target="../media/hdphoto35.wdp"/><Relationship Id="rId14" Type="http://schemas.openxmlformats.org/officeDocument/2006/relationships/image" Target="../media/image50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microsoft.com/office/2007/relationships/hdphoto" Target="../media/hdphoto38.wdp"/><Relationship Id="rId9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12.png"/><Relationship Id="rId18" Type="http://schemas.microsoft.com/office/2007/relationships/hdphoto" Target="../media/hdphoto14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microsoft.com/office/2007/relationships/hdphoto" Target="../media/hdphoto11.wdp"/><Relationship Id="rId17" Type="http://schemas.openxmlformats.org/officeDocument/2006/relationships/image" Target="../media/image14.png"/><Relationship Id="rId2" Type="http://schemas.openxmlformats.org/officeDocument/2006/relationships/audio" Target="../media/audio1.wav"/><Relationship Id="rId16" Type="http://schemas.microsoft.com/office/2007/relationships/hdphoto" Target="../media/hdphoto13.wdp"/><Relationship Id="rId1" Type="http://schemas.openxmlformats.org/officeDocument/2006/relationships/slideLayout" Target="../slideLayouts/slideLayout8.xml"/><Relationship Id="rId6" Type="http://schemas.microsoft.com/office/2007/relationships/hdphoto" Target="../media/hdphoto8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5" Type="http://schemas.openxmlformats.org/officeDocument/2006/relationships/image" Target="../media/image13.pn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10.png"/><Relationship Id="rId14" Type="http://schemas.microsoft.com/office/2007/relationships/hdphoto" Target="../media/hdphoto1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5.wdp"/><Relationship Id="rId7" Type="http://schemas.microsoft.com/office/2007/relationships/hdphoto" Target="../media/hdphoto1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microsoft.com/office/2007/relationships/hdphoto" Target="../media/hdphoto16.wdp"/><Relationship Id="rId4" Type="http://schemas.openxmlformats.org/officeDocument/2006/relationships/image" Target="../media/image16.png"/><Relationship Id="rId9" Type="http://schemas.microsoft.com/office/2007/relationships/hdphoto" Target="../media/hdphoto18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microsoft.com/office/2007/relationships/hdphoto" Target="../media/hdphoto23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6" Type="http://schemas.microsoft.com/office/2007/relationships/hdphoto" Target="../media/hdphoto20.wdp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microsoft.com/office/2007/relationships/hdphoto" Target="../media/hdphoto22.wdp"/><Relationship Id="rId4" Type="http://schemas.microsoft.com/office/2007/relationships/hdphoto" Target="../media/hdphoto19.wdp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29.wdp"/><Relationship Id="rId3" Type="http://schemas.microsoft.com/office/2007/relationships/hdphoto" Target="../media/hdphoto24.wdp"/><Relationship Id="rId7" Type="http://schemas.microsoft.com/office/2007/relationships/hdphoto" Target="../media/hdphoto26.wdp"/><Relationship Id="rId12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11" Type="http://schemas.microsoft.com/office/2007/relationships/hdphoto" Target="../media/hdphoto28.wdp"/><Relationship Id="rId5" Type="http://schemas.microsoft.com/office/2007/relationships/hdphoto" Target="../media/hdphoto25.wdp"/><Relationship Id="rId15" Type="http://schemas.microsoft.com/office/2007/relationships/hdphoto" Target="../media/hdphoto30.wdp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microsoft.com/office/2007/relationships/hdphoto" Target="../media/hdphoto27.wdp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hdphoto" Target="../media/hdphoto28.wdp"/><Relationship Id="rId3" Type="http://schemas.microsoft.com/office/2007/relationships/hdphoto" Target="../media/hdphoto31.wdp"/><Relationship Id="rId7" Type="http://schemas.microsoft.com/office/2007/relationships/hdphoto" Target="../media/hdphoto25.wdp"/><Relationship Id="rId12" Type="http://schemas.openxmlformats.org/officeDocument/2006/relationships/image" Target="../media/image29.png"/><Relationship Id="rId17" Type="http://schemas.microsoft.com/office/2007/relationships/hdphoto" Target="../media/hdphoto30.wdp"/><Relationship Id="rId2" Type="http://schemas.openxmlformats.org/officeDocument/2006/relationships/image" Target="../media/image32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microsoft.com/office/2007/relationships/hdphoto" Target="../media/hdphoto27.wdp"/><Relationship Id="rId5" Type="http://schemas.microsoft.com/office/2007/relationships/hdphoto" Target="../media/hdphoto24.wdp"/><Relationship Id="rId15" Type="http://schemas.microsoft.com/office/2007/relationships/hdphoto" Target="../media/hdphoto29.wdp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microsoft.com/office/2007/relationships/hdphoto" Target="../media/hdphoto26.wdp"/><Relationship Id="rId1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767862"/>
            <a:ext cx="4032448" cy="153334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                                                       В</a:t>
            </a:r>
            <a:r>
              <a:rPr lang="ru-RU" sz="2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ыполнила у</a:t>
            </a:r>
            <a:r>
              <a:rPr lang="ru-RU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читель-логопед </a:t>
            </a:r>
            <a:r>
              <a:rPr lang="ru-RU" sz="2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Ермакова </a:t>
            </a:r>
            <a:r>
              <a:rPr lang="ru-RU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И.В</a:t>
            </a:r>
            <a:r>
              <a:rPr lang="ru-RU" sz="2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МАДОУ </a:t>
            </a:r>
            <a:r>
              <a:rPr lang="ru-RU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№ </a:t>
            </a:r>
            <a:r>
              <a:rPr lang="ru-RU" sz="2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12 </a:t>
            </a:r>
            <a:r>
              <a:rPr lang="ru-RU" sz="2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г</a:t>
            </a:r>
            <a:r>
              <a:rPr lang="ru-RU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Снежинск</a:t>
            </a:r>
            <a:r>
              <a:rPr lang="ru-RU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                          </a:t>
            </a:r>
            <a:endParaRPr lang="ru-RU" sz="2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      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424936" cy="173198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1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Автоматизация звука С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0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23" b="2030"/>
          <a:stretch/>
        </p:blipFill>
        <p:spPr bwMode="auto">
          <a:xfrm>
            <a:off x="1391816" y="18543"/>
            <a:ext cx="6562220" cy="66101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8312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6956"/>
            <a:ext cx="1224136" cy="1331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9914" y="1052736"/>
            <a:ext cx="10595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86877"/>
            <a:ext cx="1616075" cy="175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80928"/>
            <a:ext cx="1616075" cy="175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8001" y="188640"/>
            <a:ext cx="1027975" cy="111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62" name="Picture 22" descr="http://lenagold.narod.ru/fon/clipart/s/snvk/snegov5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6501" y="143210"/>
            <a:ext cx="1836690" cy="232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2" descr="http://lenagold.narod.ru/fon/clipart/s/snvk/snegov5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69595"/>
            <a:ext cx="1656184" cy="24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2" descr="http://lenagold.narod.ru/fon/clipart/s/snvk/snegov5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5963" y="3884664"/>
            <a:ext cx="2144780" cy="271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2" descr="http://lenagold.narod.ru/fon/clipart/s/snvk/snegov5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7569" y="332656"/>
            <a:ext cx="1836690" cy="232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http://lenagold.narod.ru/fon/clipart/s/snvk/snegov5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8001" y="3695854"/>
            <a:ext cx="1344709" cy="170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4" name="Picture 24" descr="http://buydex.narod.ru/snejok/snejok.jp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2500" b="79500" l="22000" r="81000">
                        <a14:foregroundMark x1="55250" y1="26750" x2="55250" y2="26750"/>
                        <a14:foregroundMark x1="58250" y1="27750" x2="58250" y2="27750"/>
                        <a14:foregroundMark x1="52500" y1="26250" x2="52500" y2="26250"/>
                        <a14:foregroundMark x1="49000" y1="26000" x2="49000" y2="26000"/>
                        <a14:foregroundMark x1="42750" y1="27250" x2="42750" y2="27250"/>
                        <a14:foregroundMark x1="28000" y1="43500" x2="28000" y2="43500"/>
                        <a14:foregroundMark x1="70000" y1="39250" x2="70000" y2="39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93" t="19828" r="24166" b="24415"/>
          <a:stretch/>
        </p:blipFill>
        <p:spPr bwMode="auto">
          <a:xfrm>
            <a:off x="2217945" y="5343399"/>
            <a:ext cx="947926" cy="97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http://buydex.narod.ru/snejok/snejok.jp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2500" b="79500" l="22000" r="81000">
                        <a14:foregroundMark x1="55250" y1="26750" x2="55250" y2="26750"/>
                        <a14:foregroundMark x1="58250" y1="27750" x2="58250" y2="27750"/>
                        <a14:foregroundMark x1="52500" y1="26250" x2="52500" y2="26250"/>
                        <a14:foregroundMark x1="49000" y1="26000" x2="49000" y2="26000"/>
                        <a14:foregroundMark x1="42750" y1="27250" x2="42750" y2="27250"/>
                        <a14:foregroundMark x1="28000" y1="43500" x2="28000" y2="43500"/>
                        <a14:foregroundMark x1="70000" y1="39250" x2="70000" y2="39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93" t="19828" r="24166" b="24415"/>
          <a:stretch/>
        </p:blipFill>
        <p:spPr bwMode="auto">
          <a:xfrm>
            <a:off x="4694598" y="4755347"/>
            <a:ext cx="947926" cy="97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4" descr="http://buydex.narod.ru/snejok/snejok.jp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2500" b="79500" l="22000" r="81000">
                        <a14:foregroundMark x1="55250" y1="26750" x2="55250" y2="26750"/>
                        <a14:foregroundMark x1="58250" y1="27750" x2="58250" y2="27750"/>
                        <a14:foregroundMark x1="52500" y1="26250" x2="52500" y2="26250"/>
                        <a14:foregroundMark x1="49000" y1="26000" x2="49000" y2="26000"/>
                        <a14:foregroundMark x1="42750" y1="27250" x2="42750" y2="27250"/>
                        <a14:foregroundMark x1="28000" y1="43500" x2="28000" y2="43500"/>
                        <a14:foregroundMark x1="70000" y1="39250" x2="70000" y2="39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93" t="19828" r="24166" b="24415"/>
          <a:stretch/>
        </p:blipFill>
        <p:spPr bwMode="auto">
          <a:xfrm>
            <a:off x="533641" y="1869121"/>
            <a:ext cx="947926" cy="97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4" descr="http://buydex.narod.ru/snejok/snejok.jp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2500" b="79500" l="22000" r="81000">
                        <a14:foregroundMark x1="55250" y1="26750" x2="55250" y2="26750"/>
                        <a14:foregroundMark x1="58250" y1="27750" x2="58250" y2="27750"/>
                        <a14:foregroundMark x1="52500" y1="26250" x2="52500" y2="26250"/>
                        <a14:foregroundMark x1="49000" y1="26000" x2="49000" y2="26000"/>
                        <a14:foregroundMark x1="42750" y1="27250" x2="42750" y2="27250"/>
                        <a14:foregroundMark x1="28000" y1="43500" x2="28000" y2="43500"/>
                        <a14:foregroundMark x1="70000" y1="39250" x2="70000" y2="39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93" t="19828" r="24166" b="24415"/>
          <a:stretch/>
        </p:blipFill>
        <p:spPr bwMode="auto">
          <a:xfrm>
            <a:off x="6364358" y="261254"/>
            <a:ext cx="947926" cy="97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4" descr="http://buydex.narod.ru/snejok/snejok.jp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2500" b="79500" l="22000" r="81000">
                        <a14:foregroundMark x1="55250" y1="26750" x2="55250" y2="26750"/>
                        <a14:foregroundMark x1="58250" y1="27750" x2="58250" y2="27750"/>
                        <a14:foregroundMark x1="52500" y1="26250" x2="52500" y2="26250"/>
                        <a14:foregroundMark x1="49000" y1="26000" x2="49000" y2="26000"/>
                        <a14:foregroundMark x1="42750" y1="27250" x2="42750" y2="27250"/>
                        <a14:foregroundMark x1="28000" y1="43500" x2="28000" y2="43500"/>
                        <a14:foregroundMark x1="70000" y1="39250" x2="70000" y2="39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93" t="19828" r="24166" b="24415"/>
          <a:stretch/>
        </p:blipFill>
        <p:spPr bwMode="auto">
          <a:xfrm>
            <a:off x="3746672" y="2366605"/>
            <a:ext cx="947926" cy="97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4" descr="http://buydex.narod.ru/snejok/snejok.jp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2500" b="79500" l="22000" r="81000">
                        <a14:foregroundMark x1="55250" y1="26750" x2="55250" y2="26750"/>
                        <a14:foregroundMark x1="58250" y1="27750" x2="58250" y2="27750"/>
                        <a14:foregroundMark x1="52500" y1="26250" x2="52500" y2="26250"/>
                        <a14:foregroundMark x1="49000" y1="26000" x2="49000" y2="26000"/>
                        <a14:foregroundMark x1="42750" y1="27250" x2="42750" y2="27250"/>
                        <a14:foregroundMark x1="28000" y1="43500" x2="28000" y2="43500"/>
                        <a14:foregroundMark x1="70000" y1="39250" x2="70000" y2="39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93" t="19828" r="24166" b="24415"/>
          <a:stretch/>
        </p:blipFill>
        <p:spPr bwMode="auto">
          <a:xfrm>
            <a:off x="6663397" y="2070225"/>
            <a:ext cx="947926" cy="97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593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E:\^ Р И С У Н К И\открытки\снежинск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49" r="12490"/>
          <a:stretch/>
        </p:blipFill>
        <p:spPr bwMode="auto">
          <a:xfrm>
            <a:off x="64045" y="34274"/>
            <a:ext cx="9050799" cy="67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http://www.wallpage.ru/imgbig/wallpapers_375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406" t="27924" r="7824" b="14958"/>
          <a:stretch/>
        </p:blipFill>
        <p:spPr bwMode="auto">
          <a:xfrm>
            <a:off x="1619672" y="2204864"/>
            <a:ext cx="885691" cy="634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305"/>
            <a:ext cx="1191937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" name="Picture 15" descr="http://img1.liveinternet.ru/images/foto/b/1/317/2931317/f_1928658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30328" b="96516" l="8615" r="44000">
                        <a14:foregroundMark x1="18308" y1="59221" x2="18308" y2="59221"/>
                        <a14:foregroundMark x1="16923" y1="58197" x2="16923" y2="58197"/>
                        <a14:foregroundMark x1="16000" y1="57582" x2="14000" y2="51844"/>
                        <a14:foregroundMark x1="13846" y1="50820" x2="13846" y2="50820"/>
                        <a14:foregroundMark x1="13846" y1="50820" x2="13846" y2="50820"/>
                        <a14:foregroundMark x1="13846" y1="50615" x2="13846" y2="50615"/>
                        <a14:foregroundMark x1="13846" y1="50410" x2="13846" y2="49590"/>
                        <a14:foregroundMark x1="34462" y1="61066" x2="35846" y2="58811"/>
                        <a14:foregroundMark x1="35692" y1="59836" x2="39231" y2="58811"/>
                        <a14:foregroundMark x1="38923" y1="58402" x2="40000" y2="55328"/>
                        <a14:foregroundMark x1="40000" y1="55943" x2="42308" y2="54098"/>
                        <a14:foregroundMark x1="12923" y1="49590" x2="12923" y2="49590"/>
                        <a14:foregroundMark x1="12923" y1="49180" x2="12923" y2="49180"/>
                        <a14:foregroundMark x1="12923" y1="49180" x2="12923" y2="49180"/>
                        <a14:foregroundMark x1="12308" y1="48361" x2="12308" y2="48361"/>
                        <a14:foregroundMark x1="12308" y1="48361" x2="12308" y2="48361"/>
                        <a14:foregroundMark x1="12308" y1="48361" x2="11846" y2="47746"/>
                        <a14:foregroundMark x1="11846" y1="47746" x2="11846" y2="47746"/>
                        <a14:foregroundMark x1="11385" y1="47131" x2="11385" y2="47131"/>
                        <a14:foregroundMark x1="11385" y1="47131" x2="11385" y2="47131"/>
                        <a14:foregroundMark x1="11385" y1="47131" x2="11385" y2="47131"/>
                        <a14:foregroundMark x1="11385" y1="47131" x2="11385" y2="47131"/>
                        <a14:foregroundMark x1="11385" y1="47131" x2="11385" y2="47131"/>
                        <a14:foregroundMark x1="11077" y1="47951" x2="9231" y2="46926"/>
                        <a14:foregroundMark x1="20154" y1="56352" x2="20154" y2="56352"/>
                        <a14:foregroundMark x1="19077" y1="61680" x2="19077" y2="61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84" t="30245" r="51811" b="3437"/>
          <a:stretch/>
        </p:blipFill>
        <p:spPr bwMode="auto">
          <a:xfrm>
            <a:off x="2436528" y="3409493"/>
            <a:ext cx="2279487" cy="278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g5.imgbb.ru/5/c/b/5cb7be715288335b1c79b4f0b4e499ad_7809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667" b="82667" l="17296" r="78931">
                        <a14:foregroundMark x1="32390" y1="28000" x2="32390" y2="28000"/>
                        <a14:foregroundMark x1="27987" y1="25778" x2="32390" y2="30444"/>
                        <a14:foregroundMark x1="73270" y1="49778" x2="73270" y2="49778"/>
                        <a14:backgroundMark x1="65723" y1="13333" x2="75472" y2="43111"/>
                        <a14:backgroundMark x1="74843" y1="56889" x2="74843" y2="56889"/>
                      </a14:backgroundRemoval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572" t="11068" r="18916" b="16958"/>
          <a:stretch/>
        </p:blipFill>
        <p:spPr bwMode="auto">
          <a:xfrm>
            <a:off x="539552" y="4365104"/>
            <a:ext cx="141429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rebenok.co.ua/statyi/zima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36719" b="78281" l="57813" r="83438">
                        <a14:foregroundMark x1="65313" y1="66406" x2="65313" y2="66406"/>
                        <a14:foregroundMark x1="65156" y1="62813" x2="65469" y2="69688"/>
                        <a14:foregroundMark x1="62344" y1="63906" x2="62344" y2="63906"/>
                        <a14:foregroundMark x1="59688" y1="48125" x2="59688" y2="48125"/>
                        <a14:foregroundMark x1="59688" y1="48125" x2="59688" y2="48125"/>
                        <a14:backgroundMark x1="75313" y1="43594" x2="75313" y2="43594"/>
                        <a14:backgroundMark x1="77500" y1="50000" x2="77500" y2="5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793" t="35673" r="14965" b="20085"/>
          <a:stretch/>
        </p:blipFill>
        <p:spPr bwMode="auto">
          <a:xfrm>
            <a:off x="4499992" y="5015801"/>
            <a:ext cx="1188122" cy="1797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pp.vk.me/c410330/v410330576/8b6/KA_mrfrxoFc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494" b="98519" l="29967" r="84768">
                        <a14:foregroundMark x1="70033" y1="92840" x2="70033" y2="92840"/>
                        <a14:foregroundMark x1="80132" y1="96049" x2="80132" y2="96049"/>
                        <a14:foregroundMark x1="53146" y1="27654" x2="51490" y2="31111"/>
                        <a14:foregroundMark x1="61093" y1="28148" x2="63245" y2="31111"/>
                        <a14:foregroundMark x1="65563" y1="95802" x2="70695" y2="94074"/>
                        <a14:backgroundMark x1="76325" y1="97531" x2="71854" y2="96790"/>
                        <a14:backgroundMark x1="71689" y1="97531" x2="64073" y2="98519"/>
                        <a14:backgroundMark x1="75166" y1="81728" x2="75166" y2="81728"/>
                        <a14:backgroundMark x1="75000" y1="80000" x2="75993" y2="85926"/>
                        <a14:backgroundMark x1="71358" y1="64938" x2="72351" y2="67654"/>
                        <a14:backgroundMark x1="71854" y1="30123" x2="71358" y2="45926"/>
                        <a14:backgroundMark x1="49834" y1="64691" x2="49834" y2="64691"/>
                        <a14:backgroundMark x1="46192" y1="61481" x2="50662" y2="651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03" r="14263"/>
          <a:stretch/>
        </p:blipFill>
        <p:spPr bwMode="auto">
          <a:xfrm flipH="1">
            <a:off x="6471180" y="3044541"/>
            <a:ext cx="2158416" cy="254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g0.liveinternet.ru/images/attach/c/0/51/737/51737176_Sneg1.gif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3" y="68914"/>
            <a:ext cx="9108661" cy="652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096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01482"/>
            <a:ext cx="8496944" cy="116958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8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Отлично</a:t>
            </a:r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 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G:\эмоции2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8091" b="30370" l="7469" r="36714">
                        <a14:foregroundMark x1="17374" y1="18575" x2="17374" y2="18575"/>
                        <a14:foregroundMark x1="23664" y1="15499" x2="24057" y2="165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60" t="7674" r="60835" b="68940"/>
          <a:stretch/>
        </p:blipFill>
        <p:spPr bwMode="auto">
          <a:xfrm>
            <a:off x="467543" y="495722"/>
            <a:ext cx="1952625" cy="1914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" name="Рисунок 3" descr="G:\эмоции2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4330" b="46325" l="63522" r="93239">
                        <a14:foregroundMark x1="71384" y1="34815" x2="72642" y2="35157"/>
                        <a14:foregroundMark x1="79481" y1="33447" x2="81053" y2="34359"/>
                        <a14:foregroundMark x1="71226" y1="35840" x2="74057" y2="34587"/>
                        <a14:foregroundMark x1="74057" y1="34587" x2="74057" y2="34587"/>
                        <a14:foregroundMark x1="74057" y1="34587" x2="74057" y2="34587"/>
                        <a14:backgroundMark x1="64544" y1="25584" x2="64544" y2="25584"/>
                        <a14:backgroundMark x1="64072" y1="29288" x2="64072" y2="29858"/>
                        <a14:backgroundMark x1="64072" y1="29858" x2="71698" y2="24672"/>
                        <a14:backgroundMark x1="86164" y1="24900" x2="92060" y2="28946"/>
                        <a14:backgroundMark x1="92217" y1="39886" x2="82469" y2="45527"/>
                        <a14:backgroundMark x1="64544" y1="40684" x2="70912" y2="455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279" t="23372" r="6100" b="53009"/>
          <a:stretch/>
        </p:blipFill>
        <p:spPr bwMode="auto">
          <a:xfrm>
            <a:off x="3419872" y="476672"/>
            <a:ext cx="1876425" cy="1933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G:\эмоции2.jpg"/>
          <p:cNvPicPr/>
          <p:nvPr/>
        </p:nvPicPr>
        <p:blipFill rotWithShape="1"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4330" b="46325" l="63522" r="93239">
                        <a14:foregroundMark x1="71384" y1="34815" x2="72642" y2="35157"/>
                        <a14:foregroundMark x1="79481" y1="33447" x2="81053" y2="34359"/>
                        <a14:foregroundMark x1="71226" y1="35840" x2="74057" y2="34587"/>
                        <a14:foregroundMark x1="74057" y1="34587" x2="74057" y2="34587"/>
                        <a14:foregroundMark x1="74057" y1="34587" x2="74057" y2="34587"/>
                        <a14:backgroundMark x1="64544" y1="25584" x2="64544" y2="25584"/>
                        <a14:backgroundMark x1="64072" y1="29288" x2="64072" y2="29858"/>
                        <a14:backgroundMark x1="64072" y1="29858" x2="71698" y2="24672"/>
                        <a14:backgroundMark x1="86164" y1="24900" x2="92060" y2="28946"/>
                        <a14:backgroundMark x1="92217" y1="39886" x2="82469" y2="45527"/>
                        <a14:backgroundMark x1="64544" y1="40684" x2="70912" y2="45527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279" t="23372" r="6100" b="53009"/>
          <a:stretch/>
        </p:blipFill>
        <p:spPr bwMode="auto">
          <a:xfrm flipH="1">
            <a:off x="467543" y="2786274"/>
            <a:ext cx="1876425" cy="1933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G:\эмоции2.jpg"/>
          <p:cNvPicPr/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6838" b="68433" l="46148" r="76494">
                        <a14:foregroundMark x1="56840" y1="54416" x2="57469" y2="55670"/>
                        <a14:foregroundMark x1="63208" y1="54758" x2="63522" y2="560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302" t="46278" r="21509" b="31266"/>
          <a:stretch/>
        </p:blipFill>
        <p:spPr bwMode="auto">
          <a:xfrm>
            <a:off x="5902209" y="533821"/>
            <a:ext cx="2028825" cy="1838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G:\эмоции2.jpg"/>
          <p:cNvPicPr/>
          <p:nvPr/>
        </p:nvPicPr>
        <p:blipFill rotWithShape="1"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6838" b="68433" l="46148" r="76494">
                        <a14:foregroundMark x1="56840" y1="54416" x2="57469" y2="55670"/>
                        <a14:foregroundMark x1="63208" y1="54758" x2="63522" y2="560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302" t="46278" r="21509" b="31266"/>
          <a:stretch/>
        </p:blipFill>
        <p:spPr bwMode="auto">
          <a:xfrm flipH="1">
            <a:off x="4887797" y="3753061"/>
            <a:ext cx="2028825" cy="1838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G:\эмоции2.jpg"/>
          <p:cNvPicPr/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65299" b="87749" l="8412" r="37972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81" t="64225" r="58427" b="11628"/>
          <a:stretch/>
        </p:blipFill>
        <p:spPr bwMode="auto">
          <a:xfrm>
            <a:off x="2483768" y="3573016"/>
            <a:ext cx="2076450" cy="19767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Рисунок 8" descr="G:\эмоции2.jpg"/>
          <p:cNvPicPr/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2991" b="55214" l="14387" r="433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44" t="31647" r="55056" b="43954"/>
          <a:stretch/>
        </p:blipFill>
        <p:spPr bwMode="auto">
          <a:xfrm>
            <a:off x="7098578" y="2155343"/>
            <a:ext cx="1857375" cy="19970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11748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64793E-6 C 0.03299 -3.64793E-6 0.06007 0.04372 0.06007 0.09693 C 0.06007 0.16008 0.03003 0.18275 0.01198 0.19246 L -0.01198 0.20218 C -0.03004 0.21189 -0.06007 0.23618 -0.06007 0.30743 C -0.06007 0.35254 -0.03299 0.40482 1.11111E-6 0.40482 C 0.03299 0.40482 0.06007 0.35254 0.06007 0.30743 C 0.06007 0.23618 0.03003 0.21189 0.01198 0.20218 L -0.01198 0.19246 C -0.03004 0.18275 -0.06007 0.16008 -0.06007 0.09693 C -0.06007 0.04372 -0.03299 -3.64793E-6 1.11111E-6 -3.64793E-6 Z " pathEditMode="relative" rAng="0" ptsTypes="ffFffffFfff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24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6.98589E-7 C 0.03299 6.98589E-7 0.06007 0.04372 0.06007 0.09692 C 0.06007 0.16007 0.03003 0.18274 0.01198 0.19246 L -0.01198 0.20217 C -0.03004 0.21189 -0.06007 0.23618 -0.06007 0.30742 C -0.06007 0.35253 -0.03299 0.40481 1.11111E-6 0.40481 C 0.03299 0.40481 0.06007 0.35253 0.06007 0.30742 C 0.06007 0.23618 0.03003 0.21189 0.01198 0.20217 L -0.01198 0.19246 C -0.03004 0.18274 -0.06007 0.16007 -0.06007 0.09692 C -0.06007 0.04372 -0.03299 6.98589E-7 1.11111E-6 6.98589E-7 Z " pathEditMode="relative" rAng="0" ptsTypes="ffFffffFfff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24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56859E-6 C 0.03299 4.56859E-6 0.06007 0.04372 0.06007 0.09692 C 0.06007 0.16007 0.03004 0.18274 0.01198 0.19245 L -0.01198 0.20217 C -0.03003 0.21189 -0.06007 0.23617 -0.06007 0.30742 C -0.06007 0.35253 -0.03298 0.40481 -1.38889E-6 0.40481 C 0.03299 0.40481 0.06007 0.35253 0.06007 0.30742 C 0.06007 0.23617 0.03004 0.21189 0.01198 0.20217 L -0.01198 0.19245 C -0.03003 0.18274 -0.06007 0.16007 -0.06007 0.09692 C -0.06007 0.04372 -0.03298 4.56859E-6 -1.38889E-6 4.56859E-6 Z " pathEditMode="relative" rAng="0" ptsTypes="ffFffffFfff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24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4825E-6 C 0.03299 1.84825E-6 0.06007 0.04372 0.06007 0.09692 C 0.06007 0.16007 0.03004 0.18274 0.01198 0.19246 L -0.01198 0.20217 C -0.03003 0.21189 -0.06007 0.23618 -0.06007 0.30742 C -0.06007 0.35253 -0.03298 0.40481 -1.94444E-6 0.40481 C 0.03299 0.40481 0.06007 0.35253 0.06007 0.30742 C 0.06007 0.23618 0.03004 0.21189 0.01198 0.20217 L -0.01198 0.19246 C -0.03003 0.18274 -0.06007 0.16007 -0.06007 0.09692 C -0.06007 0.04372 -0.03298 1.84825E-6 -1.94444E-6 1.84825E-6 Z " pathEditMode="relative" rAng="0" ptsTypes="ffFffffFfff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24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2482E-6 C 0.03298 -4.92482E-6 0.06007 0.04372 0.06007 0.09693 C 0.06007 0.16008 0.03003 0.18275 0.01198 0.19246 L -0.01198 0.20218 C -0.03004 0.21189 -0.06007 0.23618 -0.06007 0.30743 C -0.06007 0.35254 -0.03299 0.40482 3.33333E-6 0.40482 C 0.03298 0.40482 0.06007 0.35254 0.06007 0.30743 C 0.06007 0.23618 0.03003 0.21189 0.01198 0.20218 L -0.01198 0.19246 C -0.03004 0.18275 -0.06007 0.16008 -0.06007 0.09693 C -0.06007 0.04372 -0.03299 -4.92482E-6 3.33333E-6 -4.92482E-6 Z " pathEditMode="relative" rAng="0" ptsTypes="ffFffffFfff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24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32316E-6 C 0.03299 1.32316E-6 0.06007 0.04372 0.06007 0.09692 C 0.06007 0.16007 0.03003 0.18274 0.01198 0.19246 L -0.01198 0.20217 C -0.03004 0.21189 -0.06007 0.23618 -0.06007 0.30742 C -0.06007 0.35253 -0.03299 0.40481 5.55556E-7 0.40481 C 0.03299 0.40481 0.06007 0.35253 0.06007 0.30742 C 0.06007 0.23618 0.03003 0.21189 0.01198 0.20217 L -0.01198 0.19246 C -0.03004 0.18274 -0.06007 0.16007 -0.06007 0.09692 C -0.06007 0.04372 -0.03299 1.32316E-6 5.55556E-7 1.32316E-6 Z " pathEditMode="relative" rAng="0" ptsTypes="ffFffffFfff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24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 0 0.06 0.027 0.06 0.06 C 0.06 0.099 0.03 0.113 0.012 0.119 L -0.012 0.125 C -0.03 0.131 -0.06 0.146 -0.06 0.19 C -0.06 0.218 -0.033 0.25 0 0.25 C 0.033 0.25 0.06 0.218 0.06 0.19 C 0.06 0.146 0.03 0.131 0.012 0.125 L -0.012 0.119 C -0.03 0.113 -0.06 0.099 -0.06 0.06 C -0.06 0.027 -0.033 0 0 0 Z" pathEditMode="relative" ptsTypes="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3696" b="99789" l="5100" r="93408">
                        <a14:foregroundMark x1="57711" y1="67159" x2="57711" y2="67159"/>
                        <a14:foregroundMark x1="74005" y1="81521" x2="74005" y2="81521"/>
                        <a14:foregroundMark x1="65796" y1="82577" x2="72761" y2="79514"/>
                        <a14:foregroundMark x1="77612" y1="79303" x2="77612" y2="79303"/>
                        <a14:foregroundMark x1="36194" y1="75607" x2="46144" y2="84266"/>
                        <a14:foregroundMark x1="46517" y1="81732" x2="63557" y2="83210"/>
                        <a14:foregroundMark x1="34950" y1="77508" x2="34950" y2="77508"/>
                        <a14:foregroundMark x1="35199" y1="76241" x2="30721" y2="802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9720" y="-99392"/>
            <a:ext cx="5141901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Объект 10"/>
          <p:cNvSpPr>
            <a:spLocks noGrp="1"/>
          </p:cNvSpPr>
          <p:nvPr>
            <p:ph sz="quarter" idx="13"/>
          </p:nvPr>
        </p:nvSpPr>
        <p:spPr>
          <a:xfrm>
            <a:off x="5220072" y="3501008"/>
            <a:ext cx="3672408" cy="1008112"/>
          </a:xfrm>
        </p:spPr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2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К нам пришла Зима-царица,</a:t>
            </a:r>
            <a:br>
              <a:rPr lang="ru-RU" sz="2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</a:br>
            <a:r>
              <a:rPr lang="ru-RU" sz="2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Все спешат ей </a:t>
            </a:r>
            <a:r>
              <a:rPr lang="ru-RU" sz="2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улыбнуться.</a:t>
            </a:r>
            <a:endParaRPr lang="ru-RU" altLang="ru-RU" sz="2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9524" b="96032" l="850" r="98017">
                        <a14:foregroundMark x1="36261" y1="21164" x2="36261" y2="21164"/>
                        <a14:foregroundMark x1="35694" y1="20370" x2="35694" y2="20370"/>
                        <a14:foregroundMark x1="19547" y1="25926" x2="19547" y2="25926"/>
                        <a14:foregroundMark x1="10765" y1="69841" x2="10765" y2="69841"/>
                        <a14:foregroundMark x1="92918" y1="72487" x2="92918" y2="72487"/>
                        <a14:foregroundMark x1="91501" y1="68254" x2="91501" y2="68254"/>
                        <a14:foregroundMark x1="90652" y1="65873" x2="90652" y2="65873"/>
                        <a14:foregroundMark x1="92635" y1="42593" x2="92635" y2="42593"/>
                        <a14:foregroundMark x1="60340" y1="29101" x2="60340" y2="29101"/>
                        <a14:foregroundMark x1="51275" y1="28836" x2="51275" y2="28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0"/>
            <a:ext cx="33623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1800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mso73D45"/>
          <p:cNvPicPr>
            <a:picLocks noGrp="1"/>
          </p:cNvPicPr>
          <p:nvPr>
            <p:ph sz="quarter" idx="13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4112" b="36711" l="53106" r="95992">
                        <a14:foregroundMark x1="63527" y1="10132" x2="63527" y2="10132"/>
                        <a14:foregroundMark x1="65932" y1="27460" x2="65932" y2="27460"/>
                        <a14:foregroundMark x1="62325" y1="28488" x2="62325" y2="28488"/>
                        <a14:foregroundMark x1="61323" y1="28047" x2="61323" y2="28047"/>
                        <a14:foregroundMark x1="70341" y1="23935" x2="70341" y2="23935"/>
                        <a14:foregroundMark x1="82565" y1="30396" x2="82565" y2="30396"/>
                        <a14:foregroundMark x1="89178" y1="32159" x2="89178" y2="32159"/>
                        <a14:foregroundMark x1="86373" y1="30543" x2="93387" y2="35389"/>
                        <a14:foregroundMark x1="86974" y1="35683" x2="59319" y2="35095"/>
                        <a14:foregroundMark x1="61723" y1="29809" x2="62725" y2="33040"/>
                        <a14:foregroundMark x1="65731" y1="8957" x2="72745" y2="6608"/>
                        <a14:foregroundMark x1="80561" y1="8076" x2="94589" y2="21145"/>
                        <a14:foregroundMark x1="86373" y1="35830" x2="92184" y2="35830"/>
                        <a14:foregroundMark x1="59920" y1="29222" x2="54509" y2="22907"/>
                        <a14:foregroundMark x1="54509" y1="22614" x2="61122" y2="9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68" t="4284" r="3348" b="63200"/>
          <a:stretch/>
        </p:blipFill>
        <p:spPr bwMode="auto">
          <a:xfrm>
            <a:off x="5580113" y="404664"/>
            <a:ext cx="2808312" cy="2808312"/>
          </a:xfrm>
          <a:prstGeom prst="rect">
            <a:avLst/>
          </a:prstGeom>
          <a:noFill/>
          <a:extLst/>
        </p:spPr>
      </p:pic>
      <p:sp>
        <p:nvSpPr>
          <p:cNvPr id="11" name="Объект 10"/>
          <p:cNvSpPr>
            <a:spLocks noGrp="1"/>
          </p:cNvSpPr>
          <p:nvPr>
            <p:ph sz="quarter" idx="14"/>
          </p:nvPr>
        </p:nvSpPr>
        <p:spPr>
          <a:xfrm>
            <a:off x="4932040" y="3789040"/>
            <a:ext cx="4032448" cy="1800200"/>
          </a:xfrm>
        </p:spPr>
        <p:txBody>
          <a:bodyPr>
            <a:normAutofit fontScale="6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altLang="ru-RU" sz="2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Язык лопаткой положи</a:t>
            </a:r>
          </a:p>
          <a:p>
            <a:pPr marL="0" indent="0" algn="ctr">
              <a:buNone/>
            </a:pPr>
            <a:r>
              <a:rPr lang="ru-RU" altLang="ru-RU" sz="2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И спокойно подержи.</a:t>
            </a:r>
          </a:p>
          <a:p>
            <a:pPr marL="0" indent="0" algn="ctr">
              <a:buNone/>
            </a:pPr>
            <a:r>
              <a:rPr lang="ru-RU" altLang="ru-RU" sz="2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Язык надо расслаблять</a:t>
            </a:r>
          </a:p>
          <a:p>
            <a:pPr marL="0" indent="0" algn="ctr">
              <a:buNone/>
            </a:pPr>
            <a:r>
              <a:rPr lang="ru-RU" altLang="ru-RU" sz="2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И под счёт его держать:</a:t>
            </a:r>
          </a:p>
          <a:p>
            <a:pPr marL="0" indent="0" algn="ctr">
              <a:buNone/>
            </a:pPr>
            <a:r>
              <a:rPr lang="ru-RU" altLang="ru-RU" sz="2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Раз, два, три, четыре, пять –</a:t>
            </a:r>
          </a:p>
          <a:p>
            <a:pPr marL="0" indent="0" algn="ctr">
              <a:buNone/>
            </a:pPr>
            <a:r>
              <a:rPr lang="ru-RU" altLang="ru-RU" sz="2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Язык можно убирать!</a:t>
            </a:r>
          </a:p>
          <a:p>
            <a:pPr marL="0" indent="0" algn="ctr">
              <a:buNone/>
            </a:pPr>
            <a:endParaRPr lang="ru-RU" alt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154" b="98154" l="9953" r="92299">
                        <a14:foregroundMark x1="52962" y1="43179" x2="52962" y2="43179"/>
                        <a14:foregroundMark x1="73934" y1="33949" x2="73934" y2="33949"/>
                        <a14:foregroundMark x1="38033" y1="69641" x2="38033" y2="69641"/>
                        <a14:foregroundMark x1="36256" y1="68513" x2="31635" y2="72923"/>
                        <a14:foregroundMark x1="31872" y1="73436" x2="34242" y2="86051"/>
                        <a14:foregroundMark x1="35190" y1="88000" x2="44550" y2="91077"/>
                        <a14:foregroundMark x1="38744" y1="70564" x2="49171" y2="88000"/>
                        <a14:foregroundMark x1="57701" y1="82359" x2="70853" y2="71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084"/>
            <a:ext cx="5040560" cy="582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6869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3254" b="100000" l="9898" r="89989">
                        <a14:foregroundMark x1="32765" y1="81020" x2="32765" y2="81020"/>
                        <a14:foregroundMark x1="32992" y1="75705" x2="53584" y2="90347"/>
                        <a14:foregroundMark x1="64391" y1="72993" x2="63823" y2="87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92" t="3467" r="16292"/>
          <a:stretch/>
        </p:blipFill>
        <p:spPr bwMode="auto">
          <a:xfrm>
            <a:off x="267854" y="249382"/>
            <a:ext cx="4331855" cy="5699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18893" y="3959868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Вот так горка! Просто чудо!</a:t>
            </a:r>
          </a:p>
          <a:p>
            <a:pPr algn="ctr"/>
            <a:r>
              <a:rPr lang="ru-RU" alt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Выгнулся язык упруго:</a:t>
            </a:r>
          </a:p>
          <a:p>
            <a:pPr algn="ctr"/>
            <a:r>
              <a:rPr lang="ru-RU" alt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Кончик в зубы упирается,</a:t>
            </a:r>
          </a:p>
          <a:p>
            <a:pPr algn="ctr"/>
            <a:r>
              <a:rPr lang="ru-RU" alt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Бока кверху поднимаются.</a:t>
            </a:r>
          </a:p>
        </p:txBody>
      </p:sp>
      <p:pic>
        <p:nvPicPr>
          <p:cNvPr id="4" name="Рисунок 3" descr="http://files.web2edu.ru/8aad3255-0806-4b54-b0a1-6c0cdbc526b8/e526cd43-eda5-4468-b1d3-5d0c8c02ee64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3943" b="100000" l="0" r="91518">
                        <a14:foregroundMark x1="31473" y1="87455" x2="31473" y2="87455"/>
                        <a14:foregroundMark x1="31250" y1="93907" x2="31250" y2="93907"/>
                        <a14:foregroundMark x1="25893" y1="91756" x2="26339" y2="97849"/>
                        <a14:foregroundMark x1="32589" y1="89606" x2="32366" y2="95699"/>
                        <a14:foregroundMark x1="11384" y1="87097" x2="4241" y2="84946"/>
                        <a14:foregroundMark x1="16964" y1="56631" x2="4464" y2="84229"/>
                        <a14:backgroundMark x1="33259" y1="84588" x2="37723" y2="86022"/>
                        <a14:backgroundMark x1="37723" y1="86022" x2="37723" y2="86022"/>
                        <a14:backgroundMark x1="37723" y1="86022" x2="37723" y2="86022"/>
                        <a14:backgroundMark x1="33259" y1="95699" x2="33259" y2="95699"/>
                        <a14:backgroundMark x1="24107" y1="94982" x2="25893" y2="98925"/>
                        <a14:backgroundMark x1="15402" y1="59140" x2="3125" y2="83871"/>
                        <a14:backgroundMark x1="40848" y1="20789" x2="41071" y2="23297"/>
                        <a14:backgroundMark x1="59375" y1="40502" x2="51786" y2="43011"/>
                        <a14:backgroundMark x1="42188" y1="24731" x2="43750" y2="35484"/>
                        <a14:backgroundMark x1="43750" y1="35484" x2="43750" y2="354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459" r="10385"/>
          <a:stretch/>
        </p:blipFill>
        <p:spPr bwMode="auto">
          <a:xfrm>
            <a:off x="5004048" y="836712"/>
            <a:ext cx="3668297" cy="21612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2785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404664"/>
            <a:ext cx="3096344" cy="82896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5400" b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С---------</a:t>
            </a:r>
            <a:endParaRPr lang="ru-RU" sz="5400" b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Picture 4" descr="msoA9A63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0710" b="100000" l="15992" r="91296">
                        <a14:foregroundMark x1="29757" y1="46451" x2="17814" y2="48920"/>
                        <a14:foregroundMark x1="18016" y1="50309" x2="18826" y2="55864"/>
                        <a14:foregroundMark x1="52834" y1="34105" x2="23482" y2="46296"/>
                        <a14:foregroundMark x1="41296" y1="36574" x2="27328" y2="41667"/>
                        <a14:foregroundMark x1="73887" y1="90741" x2="71053" y2="99228"/>
                        <a14:foregroundMark x1="18623" y1="81019" x2="38462" y2="99383"/>
                        <a14:foregroundMark x1="34818" y1="98920" x2="23684" y2="90586"/>
                        <a14:foregroundMark x1="71862" y1="38117" x2="65992" y2="31019"/>
                        <a14:foregroundMark x1="52227" y1="33951" x2="65182" y2="31019"/>
                        <a14:foregroundMark x1="54251" y1="32099" x2="40081" y2="36265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42" t="30263" r="5830"/>
          <a:stretch/>
        </p:blipFill>
        <p:spPr bwMode="auto">
          <a:xfrm flipH="1">
            <a:off x="323528" y="1340768"/>
            <a:ext cx="4007513" cy="4464496"/>
          </a:xfrm>
          <a:prstGeom prst="rect">
            <a:avLst/>
          </a:prstGeom>
          <a:noFill/>
          <a:extLst/>
        </p:spPr>
      </p:pic>
      <p:pic>
        <p:nvPicPr>
          <p:cNvPr id="2053" name="Picture 5" descr="http://go1.imgsmail.ru/imgpreview?key=d967f4b5dbdd7b1&amp;mb=imgdb_preview_23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2679" b="93750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7" t="6263" r="16977" b="7156"/>
          <a:stretch/>
        </p:blipFill>
        <p:spPr bwMode="auto">
          <a:xfrm>
            <a:off x="4283968" y="2636911"/>
            <a:ext cx="508891" cy="50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http://go1.imgsmail.ru/imgpreview?key=d967f4b5dbdd7b1&amp;mb=imgdb_preview_23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679" b="93750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7" t="6263" r="16977" b="7156"/>
          <a:stretch/>
        </p:blipFill>
        <p:spPr bwMode="auto">
          <a:xfrm>
            <a:off x="4757409" y="2944021"/>
            <a:ext cx="309418" cy="30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http://go1.imgsmail.ru/imgpreview?key=d967f4b5dbdd7b1&amp;mb=imgdb_preview_235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2679" b="93750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7" t="6263" r="16977" b="7156"/>
          <a:stretch/>
        </p:blipFill>
        <p:spPr bwMode="auto">
          <a:xfrm>
            <a:off x="6321578" y="3216353"/>
            <a:ext cx="253930" cy="25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http://go1.imgsmail.ru/imgpreview?key=d967f4b5dbdd7b1&amp;mb=imgdb_preview_23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679" b="93750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7" t="6263" r="16977" b="7156"/>
          <a:stretch/>
        </p:blipFill>
        <p:spPr bwMode="auto">
          <a:xfrm>
            <a:off x="6012160" y="3040862"/>
            <a:ext cx="309418" cy="30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http://go1.imgsmail.ru/imgpreview?key=d967f4b5dbdd7b1&amp;mb=imgdb_preview_235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2679" b="93750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7" t="6263" r="16977" b="7156"/>
          <a:stretch/>
        </p:blipFill>
        <p:spPr bwMode="auto">
          <a:xfrm>
            <a:off x="5604335" y="3233440"/>
            <a:ext cx="326504" cy="32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http://go1.imgsmail.ru/imgpreview?key=d967f4b5dbdd7b1&amp;mb=imgdb_preview_23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2679" b="93750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7" t="6263" r="16977" b="7156"/>
          <a:stretch/>
        </p:blipFill>
        <p:spPr bwMode="auto">
          <a:xfrm>
            <a:off x="7850196" y="3234826"/>
            <a:ext cx="230909" cy="23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http://go1.imgsmail.ru/imgpreview?key=d967f4b5dbdd7b1&amp;mb=imgdb_preview_23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2679" b="93750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7" t="6263" r="16977" b="7156"/>
          <a:stretch/>
        </p:blipFill>
        <p:spPr bwMode="auto">
          <a:xfrm>
            <a:off x="5305769" y="2840042"/>
            <a:ext cx="461818" cy="46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http://go1.imgsmail.ru/imgpreview?key=d967f4b5dbdd7b1&amp;mb=imgdb_preview_23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679" b="93750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7" t="6263" r="16977" b="7156"/>
          <a:stretch/>
        </p:blipFill>
        <p:spPr bwMode="auto">
          <a:xfrm>
            <a:off x="7018382" y="3145732"/>
            <a:ext cx="309418" cy="30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http://go1.imgsmail.ru/imgpreview?key=d967f4b5dbdd7b1&amp;mb=imgdb_preview_235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2679" b="93750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7" t="6263" r="16977" b="7156"/>
          <a:stretch/>
        </p:blipFill>
        <p:spPr bwMode="auto">
          <a:xfrm>
            <a:off x="4945259" y="2635155"/>
            <a:ext cx="378691" cy="378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http://go1.imgsmail.ru/imgpreview?key=d967f4b5dbdd7b1&amp;mb=imgdb_preview_235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ackgroundRemoval t="2679" b="93750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7" t="6263" r="16977" b="7156"/>
          <a:stretch/>
        </p:blipFill>
        <p:spPr bwMode="auto">
          <a:xfrm>
            <a:off x="6670492" y="2816881"/>
            <a:ext cx="347890" cy="34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488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6000" decel="8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0.01549 L 0.12483 0.08281 C 0.15035 0.09808 0.18837 0.1064 0.22796 0.1064 C 0.27309 0.1064 0.30921 0.09808 0.33473 0.08281 L 0.45608 0.01549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22" y="453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55309E-6 L 0.11007 0.05321 C 0.13316 0.06524 0.16771 0.07171 0.20382 0.07171 C 0.24479 0.07171 0.27778 0.06524 0.30087 0.05321 L 0.41111 -3.55309E-6 " pathEditMode="relative" rAng="0" ptsTypes="FffFF">
                                      <p:cBhvr>
                                        <p:cTn id="8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56" y="3585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-0.0044 L 0.11893 0.05436 C 0.14341 0.06778 0.18004 0.07495 0.21806 0.07495 C 0.26163 0.07495 0.29636 0.06778 0.32084 0.05436 L 0.43768 -0.0044 " pathEditMode="relative" rAng="0" ptsTypes="FffFF">
                                      <p:cBhvr>
                                        <p:cTn id="10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71" y="395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1876E-6 L 0.10052 0.06339 C 0.12153 0.07773 0.15313 0.08559 0.18594 0.08559 C 0.22344 0.08559 0.2533 0.07773 0.27448 0.06339 L 0.375 -3.1876E-6 " pathEditMode="relative" rAng="0" ptsTypes="FffFF">
                                      <p:cBhvr>
                                        <p:cTn id="12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4279"/>
                                    </p:animMotion>
                                  </p:childTnLst>
                                  <p:subTnLst>
                                    <p:audio>
                                      <p:cMediaNode vol="89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71895E-6 L 0.08941 0.04001 C 0.10816 0.04904 0.13628 0.05389 0.16545 0.05389 C 0.19878 0.05389 0.22552 0.04904 0.24427 0.04001 L 0.33385 4.71895E-6 " pathEditMode="relative" rAng="0" ptsTypes="FffFF">
                                      <p:cBhvr>
                                        <p:cTn id="14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84" y="2683"/>
                                    </p:animMotion>
                                  </p:childTnLst>
                                  <p:subTnLst>
                                    <p:audio>
                                      <p:cMediaNode vol="8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53366E-6 L 0.06701 0.03955 C 0.08107 0.04858 0.10208 0.05343 0.12396 0.05343 C 0.14896 0.05343 0.16892 0.04858 0.18298 0.03955 L 0.25 1.53366E-6 " pathEditMode="relative" rAng="0" ptsTypes="FffFF">
                                      <p:cBhvr>
                                        <p:cTn id="16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60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82211E-6 L 0.0316 0.0155 C 0.03819 0.01897 0.04809 0.02105 0.05851 0.02105 C 0.07031 0.02105 0.07986 0.01897 0.08628 0.0155 L 0.11823 -2.82211E-6 " pathEditMode="relative" rAng="0" ptsTypes="FffFF">
                                      <p:cBhvr>
                                        <p:cTn id="18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1041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37 -0.02314 L 0.03264 0.01688 C 0.04671 0.0259 0.06771 0.03076 0.08959 0.03076 C 0.11459 0.03076 0.13455 0.0259 0.14862 0.01688 L 0.21563 -0.02314 " pathEditMode="relative" rAng="0" ptsTypes="FffFF">
                                      <p:cBhvr>
                                        <p:cTn id="20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22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24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Скругленная соединительная линия 43"/>
          <p:cNvCxnSpPr/>
          <p:nvPr/>
        </p:nvCxnSpPr>
        <p:spPr>
          <a:xfrm>
            <a:off x="1384272" y="4221088"/>
            <a:ext cx="6543587" cy="583080"/>
          </a:xfrm>
          <a:prstGeom prst="curvedConnector3">
            <a:avLst>
              <a:gd name="adj1" fmla="val 50000"/>
            </a:avLst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toytoyukraine.com/images/product/tomy/preschool/2037/2037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19" b="97243" l="10000" r="94889">
                        <a14:foregroundMark x1="39778" y1="16360" x2="39778" y2="163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04" r="6519"/>
          <a:stretch/>
        </p:blipFill>
        <p:spPr bwMode="auto">
          <a:xfrm>
            <a:off x="1163316" y="3130519"/>
            <a:ext cx="1438667" cy="101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7850" y="307882"/>
            <a:ext cx="864096" cy="1166160"/>
          </a:xfrm>
        </p:spPr>
        <p:txBody>
          <a:bodyPr/>
          <a:lstStyle/>
          <a:p>
            <a:pPr marL="0" indent="0">
              <a:buNone/>
            </a:pPr>
            <a:r>
              <a:rPr lang="ru-RU" sz="8000" b="1" dirty="0" smtClean="0"/>
              <a:t>С</a:t>
            </a:r>
            <a:endParaRPr lang="ru-RU" sz="8000" dirty="0"/>
          </a:p>
        </p:txBody>
      </p:sp>
      <p:cxnSp>
        <p:nvCxnSpPr>
          <p:cNvPr id="12" name="Скругленная соединительная линия 11"/>
          <p:cNvCxnSpPr>
            <a:endCxn id="27" idx="1"/>
          </p:cNvCxnSpPr>
          <p:nvPr/>
        </p:nvCxnSpPr>
        <p:spPr>
          <a:xfrm flipV="1">
            <a:off x="1259632" y="5787539"/>
            <a:ext cx="6984776" cy="377765"/>
          </a:xfrm>
          <a:prstGeom prst="curvedConnector3">
            <a:avLst>
              <a:gd name="adj1" fmla="val 50000"/>
            </a:avLst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кругленная соединительная линия 17"/>
          <p:cNvCxnSpPr/>
          <p:nvPr/>
        </p:nvCxnSpPr>
        <p:spPr>
          <a:xfrm>
            <a:off x="1384272" y="1094075"/>
            <a:ext cx="6495096" cy="756084"/>
          </a:xfrm>
          <a:prstGeom prst="curvedConnector3">
            <a:avLst>
              <a:gd name="adj1" fmla="val 50000"/>
            </a:avLst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Заголовок 5"/>
          <p:cNvSpPr txBox="1">
            <a:spLocks/>
          </p:cNvSpPr>
          <p:nvPr/>
        </p:nvSpPr>
        <p:spPr>
          <a:xfrm>
            <a:off x="8135675" y="592624"/>
            <a:ext cx="864096" cy="1166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5400" b="1" dirty="0" smtClean="0"/>
              <a:t>А</a:t>
            </a:r>
            <a:endParaRPr lang="ru-RU" sz="5400" dirty="0"/>
          </a:p>
        </p:txBody>
      </p:sp>
      <p:sp>
        <p:nvSpPr>
          <p:cNvPr id="27" name="Заголовок 5"/>
          <p:cNvSpPr txBox="1">
            <a:spLocks/>
          </p:cNvSpPr>
          <p:nvPr/>
        </p:nvSpPr>
        <p:spPr>
          <a:xfrm>
            <a:off x="8244408" y="5204459"/>
            <a:ext cx="864096" cy="1166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b="1" dirty="0"/>
              <a:t>ы</a:t>
            </a:r>
            <a:endParaRPr lang="ru-RU" sz="6600" dirty="0"/>
          </a:p>
        </p:txBody>
      </p:sp>
      <p:sp>
        <p:nvSpPr>
          <p:cNvPr id="28" name="Заголовок 5"/>
          <p:cNvSpPr txBox="1">
            <a:spLocks/>
          </p:cNvSpPr>
          <p:nvPr/>
        </p:nvSpPr>
        <p:spPr>
          <a:xfrm>
            <a:off x="224315" y="5495999"/>
            <a:ext cx="864096" cy="1166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8000" b="1" dirty="0" smtClean="0"/>
              <a:t>С</a:t>
            </a:r>
            <a:endParaRPr lang="ru-RU" sz="8000" dirty="0"/>
          </a:p>
        </p:txBody>
      </p:sp>
      <p:cxnSp>
        <p:nvCxnSpPr>
          <p:cNvPr id="30" name="Скругленная соединительная линия 29"/>
          <p:cNvCxnSpPr/>
          <p:nvPr/>
        </p:nvCxnSpPr>
        <p:spPr>
          <a:xfrm>
            <a:off x="1833089" y="2564904"/>
            <a:ext cx="6411319" cy="648072"/>
          </a:xfrm>
          <a:prstGeom prst="curvedConnector3">
            <a:avLst>
              <a:gd name="adj1" fmla="val 50000"/>
            </a:avLst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http://img3.st.klumba.ua/img/toys/mic-o-mic/m/mic-o-mic-malenkij-samolet-0890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5109" b="89956" l="9825" r="899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11" t="26056" r="9975" b="16465"/>
          <a:stretch/>
        </p:blipFill>
        <p:spPr bwMode="auto">
          <a:xfrm flipH="1">
            <a:off x="1038395" y="128143"/>
            <a:ext cx="1589389" cy="116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Заголовок 5"/>
          <p:cNvSpPr txBox="1">
            <a:spLocks/>
          </p:cNvSpPr>
          <p:nvPr/>
        </p:nvSpPr>
        <p:spPr>
          <a:xfrm>
            <a:off x="8309142" y="2296004"/>
            <a:ext cx="755363" cy="871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8000" b="1" dirty="0" smtClean="0"/>
              <a:t>о</a:t>
            </a:r>
            <a:endParaRPr lang="ru-RU" sz="8000" dirty="0"/>
          </a:p>
        </p:txBody>
      </p:sp>
      <p:sp>
        <p:nvSpPr>
          <p:cNvPr id="36" name="Заголовок 5"/>
          <p:cNvSpPr txBox="1">
            <a:spLocks/>
          </p:cNvSpPr>
          <p:nvPr/>
        </p:nvSpPr>
        <p:spPr>
          <a:xfrm>
            <a:off x="280819" y="1758784"/>
            <a:ext cx="864096" cy="1166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8000" b="1" dirty="0" smtClean="0"/>
              <a:t>С</a:t>
            </a:r>
            <a:endParaRPr lang="ru-RU" sz="8000" dirty="0"/>
          </a:p>
        </p:txBody>
      </p:sp>
      <p:pic>
        <p:nvPicPr>
          <p:cNvPr id="1034" name="Picture 10" descr="http://famtoys.ru/files/goods/95953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6889" b="78667" l="14519" r="83111">
                        <a14:foregroundMark x1="18222" y1="26444" x2="18222" y2="26444"/>
                        <a14:foregroundMark x1="47852" y1="59778" x2="47852" y2="59778"/>
                        <a14:foregroundMark x1="39407" y1="53556" x2="57481" y2="68222"/>
                        <a14:foregroundMark x1="49037" y1="31333" x2="49037" y2="31333"/>
                        <a14:foregroundMark x1="68889" y1="39333" x2="68889" y2="39333"/>
                        <a14:foregroundMark x1="18074" y1="39556" x2="18074" y2="39556"/>
                        <a14:foregroundMark x1="18519" y1="36667" x2="18519" y2="36667"/>
                        <a14:foregroundMark x1="18370" y1="35111" x2="18370" y2="35111"/>
                        <a14:foregroundMark x1="39556" y1="11778" x2="33333" y2="16667"/>
                        <a14:foregroundMark x1="43556" y1="18889" x2="39111" y2="22889"/>
                        <a14:foregroundMark x1="37481" y1="13333" x2="34963" y2="14444"/>
                        <a14:foregroundMark x1="71407" y1="10444" x2="67556" y2="14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59" r="14719" b="20237"/>
          <a:stretch/>
        </p:blipFill>
        <p:spPr bwMode="auto">
          <a:xfrm flipH="1">
            <a:off x="899592" y="5079349"/>
            <a:ext cx="1458570" cy="1085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g1.labirint.ru/books/374055/scrn_big_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6500" b="95000" l="3926" r="93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83" t="7440" r="5727" b="5467"/>
          <a:stretch/>
        </p:blipFill>
        <p:spPr bwMode="auto">
          <a:xfrm flipH="1">
            <a:off x="1360557" y="1402818"/>
            <a:ext cx="1276436" cy="101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Заголовок 5"/>
          <p:cNvSpPr txBox="1">
            <a:spLocks/>
          </p:cNvSpPr>
          <p:nvPr/>
        </p:nvSpPr>
        <p:spPr>
          <a:xfrm>
            <a:off x="176996" y="3638008"/>
            <a:ext cx="864096" cy="1166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8000" b="1" dirty="0" smtClean="0"/>
              <a:t>С</a:t>
            </a:r>
            <a:endParaRPr lang="ru-RU" sz="8000" dirty="0"/>
          </a:p>
        </p:txBody>
      </p:sp>
      <p:sp>
        <p:nvSpPr>
          <p:cNvPr id="43" name="Заголовок 5"/>
          <p:cNvSpPr txBox="1">
            <a:spLocks/>
          </p:cNvSpPr>
          <p:nvPr/>
        </p:nvSpPr>
        <p:spPr>
          <a:xfrm>
            <a:off x="8340439" y="3638008"/>
            <a:ext cx="684176" cy="1166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b="1" dirty="0" smtClean="0"/>
              <a:t>у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xmlns="" val="348646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27 0.06431 C -0.02327 0.02637 0.05208 -0.00277 0.14427 -0.00277 C 0.23941 -0.00277 0.3151 0.02637 0.3151 0.06431 C 0.3151 0.10225 0.3908 0.13185 0.48593 0.13185 C 0.57812 0.13185 0.65399 0.10225 0.65399 0.06431 " pathEditMode="relative" rAng="0" ptsTypes="fffff">
                                      <p:cBhvr>
                                        <p:cTn id="13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5 0.11635 C -0.0415 0.05737 0.0368 0.0118 0.1335 0.0118 C 0.23316 0.0118 0.3125 0.05737 0.3125 0.11635 C 0.3125 0.1765 0.39114 0.2216 0.49114 0.2216 C 0.58784 0.2216 0.66736 0.1765 0.66736 0.11635 " pathEditMode="relative" rAng="0" ptsTypes="fffff">
                                      <p:cBhvr>
                                        <p:cTn id="24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3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44 0.04325 L 0.66441 0.1272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34" y="4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02 0.06037 C -0.06702 0.07957 0.0165 0.09623 0.11893 0.09623 C 0.22414 0.09623 0.30834 0.07957 0.30834 0.06037 C 0.30834 0.04117 0.39219 0.0266 0.4974 0.0266 C 0.59983 0.0266 0.68421 0.04117 0.68421 0.06037 " pathEditMode="relative" rAng="0" ptsTypes="fffff">
                                      <p:cBhvr>
                                        <p:cTn id="4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52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2" name="Picture 24" descr="http://sunroze.ru/_ld/2/671451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92" y="-9238"/>
            <a:ext cx="9123408" cy="689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1930639" y="778808"/>
            <a:ext cx="3423218" cy="3428176"/>
            <a:chOff x="2300545" y="3516678"/>
            <a:chExt cx="2353148" cy="2557475"/>
          </a:xfrm>
        </p:grpSpPr>
        <p:pic>
          <p:nvPicPr>
            <p:cNvPr id="11" name="Picture 9" descr="http://img.ii4.ru/images/2011/12/08/165341_snezhinka_2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aturation sat="66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230" t="13093" r="10940" b="11124"/>
            <a:stretch/>
          </p:blipFill>
          <p:spPr bwMode="auto">
            <a:xfrm>
              <a:off x="2300545" y="3516678"/>
              <a:ext cx="2353148" cy="2557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 1"/>
            <p:cNvGrpSpPr>
              <a:grpSpLocks/>
            </p:cNvGrpSpPr>
            <p:nvPr/>
          </p:nvGrpSpPr>
          <p:grpSpPr bwMode="auto">
            <a:xfrm>
              <a:off x="2723474" y="4116464"/>
              <a:ext cx="1416478" cy="1400767"/>
              <a:chOff x="820" y="8521"/>
              <a:chExt cx="2920" cy="2820"/>
            </a:xfrm>
          </p:grpSpPr>
          <p:pic>
            <p:nvPicPr>
              <p:cNvPr id="4099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6">
                        <a14:imgEffect>
                          <a14:backgroundRemoval t="433" b="99567" l="0" r="97638">
                            <a14:foregroundMark x1="49606" y1="51082" x2="49606" y2="51082"/>
                            <a14:foregroundMark x1="72441" y1="33333" x2="72441" y2="33333"/>
                            <a14:foregroundMark x1="78740" y1="10823" x2="78740" y2="10823"/>
                            <a14:foregroundMark x1="78740" y1="10823" x2="78740" y2="10823"/>
                            <a14:foregroundMark x1="30709" y1="28139" x2="30709" y2="28139"/>
                            <a14:foregroundMark x1="25197" y1="9091" x2="25197" y2="909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0" y="8841"/>
                <a:ext cx="2180" cy="2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Oval 2"/>
              <p:cNvSpPr>
                <a:spLocks noChangeArrowheads="1"/>
              </p:cNvSpPr>
              <p:nvPr/>
            </p:nvSpPr>
            <p:spPr bwMode="auto">
              <a:xfrm>
                <a:off x="820" y="8521"/>
                <a:ext cx="2920" cy="2820"/>
              </a:xfrm>
              <a:prstGeom prst="ellipse">
                <a:avLst/>
              </a:prstGeom>
              <a:noFill/>
              <a:ln w="571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4259953" y="838492"/>
            <a:ext cx="3384376" cy="3528392"/>
            <a:chOff x="323528" y="124691"/>
            <a:chExt cx="2353148" cy="2557475"/>
          </a:xfrm>
        </p:grpSpPr>
        <p:pic>
          <p:nvPicPr>
            <p:cNvPr id="20" name="Picture 9" descr="http://img.ii4.ru/images/2011/12/08/165341_snezhinka_2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aturation sat="66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230" t="13093" r="10940" b="11124"/>
            <a:stretch/>
          </p:blipFill>
          <p:spPr bwMode="auto">
            <a:xfrm>
              <a:off x="323528" y="124691"/>
              <a:ext cx="2353148" cy="2557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" name="Group 1"/>
            <p:cNvGrpSpPr>
              <a:grpSpLocks/>
            </p:cNvGrpSpPr>
            <p:nvPr/>
          </p:nvGrpSpPr>
          <p:grpSpPr bwMode="auto">
            <a:xfrm>
              <a:off x="683568" y="710567"/>
              <a:ext cx="1512164" cy="1373835"/>
              <a:chOff x="580" y="4500"/>
              <a:chExt cx="2920" cy="2820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 xmlns="">
                      <a14:imgLayer r:embed="rId8">
                        <a14:imgEffect>
                          <a14:backgroundRemoval t="0" b="98361" l="541" r="100000">
                            <a14:foregroundMark x1="16757" y1="14208" x2="16757" y2="14208"/>
                            <a14:foregroundMark x1="76216" y1="7650" x2="76216" y2="7650"/>
                            <a14:foregroundMark x1="71892" y1="46448" x2="71892" y2="46448"/>
                            <a14:foregroundMark x1="51351" y1="67213" x2="51351" y2="67213"/>
                            <a14:foregroundMark x1="50270" y1="87432" x2="50270" y2="87432"/>
                            <a14:foregroundMark x1="32432" y1="30055" x2="32432" y2="30055"/>
                            <a14:backgroundMark x1="51351" y1="19126" x2="51351" y2="19126"/>
                            <a14:backgroundMark x1="72973" y1="33880" x2="72973" y2="33880"/>
                            <a14:backgroundMark x1="24324" y1="33880" x2="24324" y2="3388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-20618" b="2061"/>
              <a:stretch>
                <a:fillRect/>
              </a:stretch>
            </p:blipFill>
            <p:spPr bwMode="auto">
              <a:xfrm>
                <a:off x="1127" y="4729"/>
                <a:ext cx="2060" cy="2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Oval 2"/>
              <p:cNvSpPr>
                <a:spLocks noChangeArrowheads="1"/>
              </p:cNvSpPr>
              <p:nvPr/>
            </p:nvSpPr>
            <p:spPr bwMode="auto">
              <a:xfrm>
                <a:off x="580" y="4500"/>
                <a:ext cx="2920" cy="2820"/>
              </a:xfrm>
              <a:prstGeom prst="ellipse">
                <a:avLst/>
              </a:prstGeom>
              <a:noFill/>
              <a:ln w="571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8" name="Группа 27"/>
          <p:cNvGrpSpPr/>
          <p:nvPr/>
        </p:nvGrpSpPr>
        <p:grpSpPr>
          <a:xfrm>
            <a:off x="4112673" y="2492896"/>
            <a:ext cx="3678936" cy="3744416"/>
            <a:chOff x="3500104" y="178976"/>
            <a:chExt cx="2353148" cy="2557475"/>
          </a:xfrm>
        </p:grpSpPr>
        <p:pic>
          <p:nvPicPr>
            <p:cNvPr id="16" name="Picture 9" descr="http://img.ii4.ru/images/2011/12/08/165341_snezhinka_2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aturation sat="66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230" t="13093" r="10940" b="11124"/>
            <a:stretch/>
          </p:blipFill>
          <p:spPr bwMode="auto">
            <a:xfrm>
              <a:off x="3500104" y="178976"/>
              <a:ext cx="2353148" cy="2557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" name="Group 9"/>
            <p:cNvGrpSpPr>
              <a:grpSpLocks/>
            </p:cNvGrpSpPr>
            <p:nvPr/>
          </p:nvGrpSpPr>
          <p:grpSpPr bwMode="auto">
            <a:xfrm>
              <a:off x="3965318" y="710566"/>
              <a:ext cx="1326762" cy="1494297"/>
              <a:chOff x="7580" y="4605"/>
              <a:chExt cx="2920" cy="2820"/>
            </a:xfrm>
          </p:grpSpPr>
          <p:pic>
            <p:nvPicPr>
              <p:cNvPr id="2059" name="Picture 1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 xmlns="">
                      <a14:imgLayer r:embed="rId10">
                        <a14:imgEffect>
                          <a14:backgroundRemoval t="0" b="99170" l="0" r="99451">
                            <a14:foregroundMark x1="51099" y1="41494" x2="51099" y2="41494"/>
                            <a14:foregroundMark x1="82967" y1="4564" x2="82967" y2="4564"/>
                            <a14:foregroundMark x1="15385" y1="4564" x2="15385" y2="4564"/>
                            <a14:foregroundMark x1="31868" y1="17842" x2="31868" y2="17842"/>
                            <a14:foregroundMark x1="86264" y1="17012" x2="86264" y2="17012"/>
                            <a14:foregroundMark x1="76923" y1="19502" x2="76923" y2="19502"/>
                            <a14:foregroundMark x1="23626" y1="21992" x2="23626" y2="2199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0" y="4900"/>
                <a:ext cx="1780" cy="2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7580" y="4605"/>
                <a:ext cx="2920" cy="2820"/>
              </a:xfrm>
              <a:prstGeom prst="ellipse">
                <a:avLst/>
              </a:prstGeom>
              <a:noFill/>
              <a:ln w="571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1960944" y="2490124"/>
            <a:ext cx="3816424" cy="3411837"/>
            <a:chOff x="1960944" y="2490124"/>
            <a:chExt cx="3816424" cy="3411837"/>
          </a:xfrm>
        </p:grpSpPr>
        <p:grpSp>
          <p:nvGrpSpPr>
            <p:cNvPr id="30" name="Группа 29"/>
            <p:cNvGrpSpPr/>
            <p:nvPr/>
          </p:nvGrpSpPr>
          <p:grpSpPr>
            <a:xfrm>
              <a:off x="1960944" y="2490124"/>
              <a:ext cx="3816424" cy="3411837"/>
              <a:chOff x="6239171" y="2951650"/>
              <a:chExt cx="2493117" cy="2709598"/>
            </a:xfrm>
          </p:grpSpPr>
          <p:pic>
            <p:nvPicPr>
              <p:cNvPr id="19" name="Picture 9" descr="http://img.ii4.ru/images/2011/12/08/165341_snezhinka_21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saturation sat="6600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230" t="13093" r="10940" b="11124"/>
              <a:stretch/>
            </p:blipFill>
            <p:spPr bwMode="auto">
              <a:xfrm>
                <a:off x="6239171" y="2951650"/>
                <a:ext cx="2493117" cy="27095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Oval 18"/>
              <p:cNvSpPr>
                <a:spLocks noChangeArrowheads="1"/>
              </p:cNvSpPr>
              <p:nvPr/>
            </p:nvSpPr>
            <p:spPr bwMode="auto">
              <a:xfrm>
                <a:off x="6646003" y="3527061"/>
                <a:ext cx="1478915" cy="1482852"/>
              </a:xfrm>
              <a:prstGeom prst="ellipse">
                <a:avLst/>
              </a:prstGeom>
              <a:noFill/>
              <a:ln w="571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backgroundRemoval t="0" b="89209" l="3797" r="94937">
                          <a14:foregroundMark x1="22152" y1="15108" x2="22152" y2="15108"/>
                          <a14:foregroundMark x1="70253" y1="10791" x2="70253" y2="10791"/>
                          <a14:foregroundMark x1="68987" y1="34532" x2="68987" y2="34532"/>
                          <a14:foregroundMark x1="23418" y1="38849" x2="23418" y2="38849"/>
                          <a14:foregroundMark x1="46835" y1="52518" x2="46835" y2="5251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3191" y="3431372"/>
              <a:ext cx="1504950" cy="132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52309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xit" presetSubtype="0" fill="hold" nodeType="click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xit" presetSubtype="0" fill="hold" nodeType="click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xit" presetSubtype="0" fill="hold" nodeType="click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3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3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30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9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xit" presetSubtype="0" fill="hold" nodeType="click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3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3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30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1.imgbb.ru/img6/1/8/9/189b367f4a711360fee7439c1606a5b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679" b="99107" l="5215" r="9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78984"/>
            <a:ext cx="1475656" cy="20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go3.imgsmail.ru/imgpreview?key=18a43af3b5831066&amp;mb=imgdb_preview_124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1645" b="88745" l="13295" r="100000">
                        <a14:backgroundMark x1="63006" y1="24675" x2="50289" y2="42424"/>
                        <a14:backgroundMark x1="50289" y1="45022" x2="13873" y2="70996"/>
                      </a14:backgroundRemoval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09" t="19655" b="8698"/>
          <a:stretch/>
        </p:blipFill>
        <p:spPr bwMode="auto">
          <a:xfrm>
            <a:off x="1691680" y="3789040"/>
            <a:ext cx="1224136" cy="132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begemotya.ru/admin/pictures/740443b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0000" b="86333" l="3667" r="94667"/>
                    </a14:imgEffect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8" t="11616" r="2940" b="14041"/>
          <a:stretch/>
        </p:blipFill>
        <p:spPr bwMode="auto">
          <a:xfrm>
            <a:off x="1676975" y="611861"/>
            <a:ext cx="1457258" cy="116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http://everybaby.ru/published/publicdata/EVRYBABY/attachments/SC/products_pictures/ts_enl.jpe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92381" l="10000" r="8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25" r="11311" b="6731"/>
          <a:stretch/>
        </p:blipFill>
        <p:spPr bwMode="auto">
          <a:xfrm>
            <a:off x="5905729" y="4420579"/>
            <a:ext cx="179413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 descr="http://www.kawaiifactory.ru/published/publicdata/KAWAIIFACTORYRU/attachments/SC/products_pictures/72-1_enl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00" b="996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8040" y="764704"/>
            <a:ext cx="1236288" cy="123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0" descr="http://baby-ko.com.ua/uploads/images/products/full/item_14998_1_7527583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89964" l="5292" r="94526">
                        <a14:foregroundMark x1="9672" y1="2190" x2="23723" y2="21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46" r="5757" b="8272"/>
          <a:stretch/>
        </p:blipFill>
        <p:spPr bwMode="auto">
          <a:xfrm>
            <a:off x="3108567" y="1493659"/>
            <a:ext cx="2964480" cy="272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.russia-dress.com/images/201105/1305643723969418123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4292" b="42489" l="6757" r="94015">
                        <a14:backgroundMark x1="35714" y1="15451" x2="35714" y2="154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6108"/>
          <a:stretch/>
        </p:blipFill>
        <p:spPr bwMode="auto">
          <a:xfrm>
            <a:off x="6381544" y="2661914"/>
            <a:ext cx="2592288" cy="82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5677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ikea-market.com.ua/uploads/product/big/korobka-sinii-zelenyi-krasnyi-kusiner-1376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5667" b="75500" l="1167" r="99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081" b="24768"/>
          <a:stretch/>
        </p:blipFill>
        <p:spPr bwMode="auto">
          <a:xfrm>
            <a:off x="0" y="2780928"/>
            <a:ext cx="932452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1.imgbb.ru/img6/1/8/9/189b367f4a711360fee7439c1606a5b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679" b="99107" l="5215" r="94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75656" cy="20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go3.imgsmail.ru/imgpreview?key=18a43af3b5831066&amp;mb=imgdb_preview_124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1645" b="88745" l="13295" r="100000">
                        <a14:backgroundMark x1="63006" y1="24675" x2="50289" y2="42424"/>
                        <a14:backgroundMark x1="50289" y1="45022" x2="13873" y2="70996"/>
                      </a14:backgroundRemoval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09" t="19655" b="8698"/>
          <a:stretch/>
        </p:blipFill>
        <p:spPr bwMode="auto">
          <a:xfrm>
            <a:off x="1475656" y="38747"/>
            <a:ext cx="1224136" cy="132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begemotya.ru/admin/pictures/740443b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86333" l="3667" r="94667"/>
                    </a14:imgEffect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8" t="11616" r="2940" b="14041"/>
          <a:stretch/>
        </p:blipFill>
        <p:spPr bwMode="auto">
          <a:xfrm>
            <a:off x="4497969" y="242696"/>
            <a:ext cx="1457258" cy="116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://everybaby.ru/published/publicdata/EVRYBABY/attachments/SC/products_pictures/ts_enl.jpe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0" b="92381" l="10000" r="8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25" r="11311" b="6731"/>
          <a:stretch/>
        </p:blipFill>
        <p:spPr bwMode="auto">
          <a:xfrm>
            <a:off x="3059832" y="19530"/>
            <a:ext cx="179413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8" descr="http://www.kawaiifactory.ru/published/publicdata/KAWAIIFACTORYRU/attachments/SC/products_pictures/72-1_enl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200" b="996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42696"/>
            <a:ext cx="1236288" cy="123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0" descr="http://baby-ko.com.ua/uploads/images/products/full/item_14998_1_7527583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89964" l="5292" r="94526">
                        <a14:foregroundMark x1="9672" y1="2190" x2="23723" y2="21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46" r="5757" b="8272"/>
          <a:stretch/>
        </p:blipFill>
        <p:spPr bwMode="auto">
          <a:xfrm>
            <a:off x="5796136" y="425546"/>
            <a:ext cx="2964480" cy="272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.russia-dress.com/images/201105/1305643723969418123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4292" b="42489" l="6757" r="94015">
                        <a14:backgroundMark x1="35714" y1="15451" x2="35714" y2="154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6108"/>
          <a:stretch/>
        </p:blipFill>
        <p:spPr bwMode="auto">
          <a:xfrm>
            <a:off x="3779912" y="1956381"/>
            <a:ext cx="2592288" cy="82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587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 0.0583 L 0.3316 0.0583 C 0.48299 0.0583 0.66927 0.19084 0.66927 0.29841 L 0.66927 0.53921 " pathEditMode="relative" rAng="0" ptsTypes="FfFF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50" y="240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49133E-6 L -0.00399 -2.49133E-6 C -0.00556 -2.49133E-6 -0.00764 0.14088 -0.00764 0.25584 L -0.00764 0.51307 " pathEditMode="relative" rAng="0" ptsTypes="FfFF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25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68 0.06154 L 0.18055 0.06154 C 0.28785 0.06154 0.41979 0.21999 0.41979 0.34884 L 0.41979 0.63683 " pathEditMode="relative" rAng="0" ptsTypes="FfFF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24" y="287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83E-6 L -0.06354 4.483E-6 C -0.09219 4.483E-6 -0.12674 0.17672 -0.12674 0.32061 L -0.12674 0.64191 " pathEditMode="relative" rAng="0" ptsTypes="FfFF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37" y="320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1106E-6 L -0.31736 1.41106E-6 C -0.45972 1.41106E-6 -0.63437 0.12329 -0.63437 0.22415 L -0.63437 0.44876 " pathEditMode="relative" rAng="0" ptsTypes="FfFF"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19" y="224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3.71964E-6 L -0.19722 3.71964E-6 C -0.28542 3.71964E-6 -0.39375 0.12098 -0.39375 0.21998 L -0.39375 0.44066 " pathEditMode="relative" rAng="0" ptsTypes="FfFF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220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6.96276E-7 L -0.15364 -6.96276E-7 C -0.22239 -6.96276E-7 -0.30694 0.03655 -0.30694 0.06639 L -0.30694 0.13347 " pathEditMode="relative" rAng="0" ptsTypes="FfFF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47" y="6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1341</TotalTime>
  <Words>83</Words>
  <Application>Microsoft Office PowerPoint</Application>
  <PresentationFormat>Экран (4:3)</PresentationFormat>
  <Paragraphs>25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Автоматизация звука С</vt:lpstr>
      <vt:lpstr>Слайд 2</vt:lpstr>
      <vt:lpstr>Слайд 3</vt:lpstr>
      <vt:lpstr>Слайд 4</vt:lpstr>
      <vt:lpstr>С---------</vt:lpstr>
      <vt:lpstr>С</vt:lpstr>
      <vt:lpstr>Слайд 7</vt:lpstr>
      <vt:lpstr>Слайд 8</vt:lpstr>
      <vt:lpstr>Слайд 9</vt:lpstr>
      <vt:lpstr>Слайд 10</vt:lpstr>
      <vt:lpstr>Слайд 11</vt:lpstr>
      <vt:lpstr>Слайд 12</vt:lpstr>
      <vt:lpstr>Отлично!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Автоматизация звука С</dc:title>
  <dc:creator>ДОМ</dc:creator>
  <cp:lastModifiedBy>Логопед</cp:lastModifiedBy>
  <cp:revision>78</cp:revision>
  <dcterms:created xsi:type="dcterms:W3CDTF">2014-06-08T11:52:51Z</dcterms:created>
  <dcterms:modified xsi:type="dcterms:W3CDTF">2021-01-21T05:55:26Z</dcterms:modified>
</cp:coreProperties>
</file>