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72" r:id="rId11"/>
    <p:sldId id="273" r:id="rId12"/>
    <p:sldId id="274" r:id="rId13"/>
    <p:sldId id="275" r:id="rId14"/>
    <p:sldId id="279" r:id="rId15"/>
    <p:sldId id="264" r:id="rId16"/>
    <p:sldId id="265" r:id="rId17"/>
    <p:sldId id="266" r:id="rId18"/>
    <p:sldId id="267" r:id="rId19"/>
    <p:sldId id="276" r:id="rId20"/>
    <p:sldId id="268" r:id="rId21"/>
    <p:sldId id="277" r:id="rId22"/>
    <p:sldId id="269" r:id="rId23"/>
    <p:sldId id="270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354C4D4-A123-451D-B1B6-0768E877C97A}" type="datetimeFigureOut">
              <a:rPr lang="ru-RU" smtClean="0"/>
              <a:pPr/>
              <a:t>02.04.2023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01CD064-5B70-44B9-A46C-8BE263CB78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500197"/>
          </a:xfrm>
        </p:spPr>
        <p:txBody>
          <a:bodyPr/>
          <a:lstStyle/>
          <a:p>
            <a:r>
              <a:rPr lang="ru-RU" b="1" dirty="0" smtClean="0"/>
              <a:t>Здоровое сердце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57364"/>
            <a:ext cx="6400800" cy="3781436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</a:t>
            </a:r>
            <a:endParaRPr lang="ru-RU" sz="1200" dirty="0" smtClean="0"/>
          </a:p>
          <a:p>
            <a:endParaRPr lang="ru-RU" sz="1200" dirty="0"/>
          </a:p>
          <a:p>
            <a:pPr algn="r"/>
            <a:r>
              <a:rPr lang="ru-RU" sz="1800" dirty="0" smtClean="0"/>
              <a:t>                                              Титова </a:t>
            </a:r>
            <a:r>
              <a:rPr lang="ru-RU" sz="1800" dirty="0" smtClean="0"/>
              <a:t>Елена Васильевна</a:t>
            </a:r>
            <a:endParaRPr lang="ru-RU" sz="1800" dirty="0" smtClean="0"/>
          </a:p>
          <a:p>
            <a:pPr algn="r"/>
            <a:r>
              <a:rPr lang="ru-RU" sz="1800" dirty="0"/>
              <a:t> </a:t>
            </a:r>
            <a:r>
              <a:rPr lang="ru-RU" sz="1800" dirty="0" smtClean="0"/>
              <a:t>              учитель биологии</a:t>
            </a:r>
          </a:p>
          <a:p>
            <a:pPr algn="r"/>
            <a:r>
              <a:rPr lang="ru-RU" sz="1800" dirty="0" smtClean="0"/>
              <a:t>                            </a:t>
            </a:r>
            <a:r>
              <a:rPr lang="ru-RU" sz="1800" dirty="0" smtClean="0"/>
              <a:t>МБОУ </a:t>
            </a:r>
            <a:r>
              <a:rPr lang="ru-RU" sz="1800" dirty="0" smtClean="0"/>
              <a:t>«СОШ   № 8</a:t>
            </a:r>
            <a:r>
              <a:rPr lang="ru-RU" sz="1800" dirty="0" smtClean="0"/>
              <a:t>»</a:t>
            </a:r>
          </a:p>
          <a:p>
            <a:pPr algn="r"/>
            <a:r>
              <a:rPr lang="ru-RU" sz="1800" dirty="0" smtClean="0"/>
              <a:t>г</a:t>
            </a:r>
            <a:r>
              <a:rPr lang="ru-RU" sz="1800" dirty="0" smtClean="0"/>
              <a:t>. Бийск</a:t>
            </a:r>
            <a:r>
              <a:rPr lang="ru-RU" sz="1800" dirty="0" smtClean="0"/>
              <a:t>         </a:t>
            </a:r>
            <a:endParaRPr lang="ru-RU" sz="1800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785926"/>
            <a:ext cx="3643338" cy="3038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1. Не курить.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214422"/>
            <a:ext cx="6500858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2. Правильно и разнообразно питаться (мясо, рыба, овощи, фрукты, крупы, хлеб из цельного зерна, растительные масла, меньше жиров и сладостей) и следить за своим весом.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928934"/>
            <a:ext cx="450059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3. Больше двигаться, особенно на свежем воздухе: например, проходить быстрым шагом не менее 3, а лучше 5 км в день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2071678"/>
            <a:ext cx="528641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Контролировать свое артериальное давление. При его стабильном повышении или частых перепадах обязательно пройти обследование.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2500306"/>
            <a:ext cx="476250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571480"/>
            <a:ext cx="5786478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Гармония мыслей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/>
              <a:t>Пусть сердце остается здоровым.</a:t>
            </a:r>
            <a:br>
              <a:rPr lang="ru-RU" dirty="0"/>
            </a:br>
            <a:r>
              <a:rPr lang="ru-RU" dirty="0"/>
              <a:t>Узнайте, как вы можете защитить и поддержать этот жизненно важный орган…</a:t>
            </a:r>
            <a:br>
              <a:rPr lang="ru-RU" dirty="0"/>
            </a:br>
            <a:r>
              <a:rPr lang="ru-RU" dirty="0"/>
              <a:t>Всем нам, нашим родным и друзьям важно знать, как помочь сердцу оставаться здоровым.</a:t>
            </a:r>
            <a:br>
              <a:rPr lang="ru-RU" dirty="0"/>
            </a:br>
            <a:r>
              <a:rPr lang="ru-RU" dirty="0"/>
              <a:t>Вам и вашему сердцу нужна защита и поддержка!</a:t>
            </a:r>
            <a:br>
              <a:rPr lang="ru-RU" dirty="0"/>
            </a:br>
            <a:r>
              <a:rPr lang="ru-RU" dirty="0"/>
              <a:t>Прочитайте эти простые советы…</a:t>
            </a:r>
            <a:br>
              <a:rPr lang="ru-RU" dirty="0"/>
            </a:br>
            <a:r>
              <a:rPr lang="ru-RU" dirty="0"/>
              <a:t>Они все посвящены гармонии – </a:t>
            </a:r>
            <a:r>
              <a:rPr lang="ru-RU" dirty="0" err="1"/>
              <a:t>гармонии</a:t>
            </a:r>
            <a:r>
              <a:rPr lang="ru-RU" dirty="0"/>
              <a:t> во всех сферах нашей жизни.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Сократите уровень стресса</a:t>
            </a:r>
            <a:r>
              <a:rPr lang="ru-RU" dirty="0"/>
              <a:t> в своей жизни – это настоящий убийца современности! Если у вас проблемы с сердцем, обязательно найдите способ снизить уровень стресса. Это может спасти вам жизнь!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3429000"/>
            <a:ext cx="285750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Научитесь говорить «нет ».</a:t>
            </a:r>
            <a:r>
              <a:rPr lang="ru-RU" dirty="0"/>
              <a:t> Вы один из тех, кто стремится угодить окружающим и всегда говорит «да»? Скорее всего, вам слишком часто приходится игнорировать свои собственные желания и потребности. Научитесь говорить «нет» и распоряжаться своим временем и энергией по своему усмотрению.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/>
              <a:t>Расслабление.</a:t>
            </a:r>
            <a:r>
              <a:rPr lang="ru-RU" dirty="0"/>
              <a:t> Вы уже забыли, что такое ощущение настоящей расслабленности? Попробуйте медитацию – это очень просто: постарайтесь ни о чем не думать в течение 5-10 минут, делая глубокие вдохи и выдохи. Исследования показали, что медитация помогает снизить кровяное давление. Занятия йогой, </a:t>
            </a:r>
            <a:r>
              <a:rPr lang="ru-RU" dirty="0" err="1"/>
              <a:t>тай-чи</a:t>
            </a:r>
            <a:r>
              <a:rPr lang="ru-RU" dirty="0"/>
              <a:t>, прослушивание тихой музыки, теплая ванна, регулярный массаж – это не только приятно, но и полезно для сердца.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785794"/>
            <a:ext cx="6072230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140 на 90 – это уже много?</a:t>
            </a:r>
          </a:p>
          <a:p>
            <a:pPr algn="ctr">
              <a:buNone/>
            </a:pPr>
            <a:r>
              <a:rPr lang="ru-RU" dirty="0" smtClean="0">
                <a:latin typeface="Arial Black" pitchFamily="34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В России более 400 000 человек в год переносят инсульт.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При этом 1 / 3 – это люди трудоспособного возраста. 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К работе может вернуться </a:t>
            </a:r>
            <a:endParaRPr lang="ru-RU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только каждый четвертый.</a:t>
            </a: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/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  <a:latin typeface="Arial Black" pitchFamily="34" charset="0"/>
            </a:endParaRPr>
          </a:p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Ведущая причина инсультов – </a:t>
            </a: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Arial Black" pitchFamily="34" charset="0"/>
                <a:cs typeface="Times New Roman" pitchFamily="18" charset="0"/>
              </a:rPr>
              <a:t>артериальная гипертензия</a:t>
            </a:r>
            <a:r>
              <a:rPr lang="ru-RU" b="1" dirty="0" smtClean="0">
                <a:latin typeface="Arial Black" pitchFamily="34" charset="0"/>
                <a:cs typeface="Times New Roman" pitchFamily="18" charset="0"/>
              </a:rPr>
              <a:t>.</a:t>
            </a:r>
            <a:r>
              <a:rPr lang="ru-RU" b="1" dirty="0" smtClean="0">
                <a:latin typeface="Arial Black" pitchFamily="34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Смех.</a:t>
            </a:r>
            <a:r>
              <a:rPr lang="ru-RU" dirty="0"/>
              <a:t> Иногда наша жизнь бывает такой напряженной и серьезной, что в ней нет места и времени для веселья. Когда мы смеемся, выделяется необходимый организму гормон радости – </a:t>
            </a:r>
            <a:r>
              <a:rPr lang="ru-RU" dirty="0" err="1"/>
              <a:t>эндорфин</a:t>
            </a:r>
            <a:r>
              <a:rPr lang="ru-RU" dirty="0"/>
              <a:t>. Находите время для радости, разделяйте ее с другими, смотрите комедийные фильмы и передачи, ограничьте свое общение с негативно настроенными людьми – они отнимают драгоценную энергию и радость бытия!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928670"/>
            <a:ext cx="5715000" cy="4829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b="1" i="1" dirty="0"/>
              <a:t>Живите настоящим.</a:t>
            </a:r>
            <a:r>
              <a:rPr lang="ru-RU" dirty="0"/>
              <a:t> Прошлого не вернуть назад. Будущее еще не наступило. К чему беспокоиться о том, что «могло бы случиться» и «что, если»? Живите сегодня, живите сейчас</a:t>
            </a:r>
            <a:r>
              <a:rPr lang="ru-RU" dirty="0" smtClean="0"/>
              <a:t>!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3286124"/>
            <a:ext cx="3786213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928670"/>
            <a:ext cx="5715040" cy="5039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        Спасибо за внимание!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571744"/>
            <a:ext cx="3714776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Когда сердцу душно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Здоровое </a:t>
            </a:r>
            <a:r>
              <a:rPr lang="ru-RU" dirty="0"/>
              <a:t>сердце мы обычно не ощущаем. Оно чаще бьется лишь в минуты сильных эмоций - от страха или радости, любви или ненависти. Оно гулко и ровно отдается в ушах при больших нагрузках - долгом беге, подъеме в крутую гору, в момент прыжка с парашютом.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10 факторов риска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/>
              <a:t>Объективные (неуправляемые):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1. Наследственность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2. Пол (мужчины болеют чаще женщин)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3. Возраст (чем старше, тем риск выше)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/>
              <a:t>Субъективные (управляемые):</a:t>
            </a:r>
            <a:r>
              <a:rPr lang="ru-RU" dirty="0"/>
              <a:t>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4. Нарушения жирового обмена, повышенный уровень холестерина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5. Повышенное артериальное давление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6. Курение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pPr>
              <a:buNone/>
            </a:pPr>
            <a:r>
              <a:rPr lang="ru-RU" dirty="0"/>
              <a:t>7. Нарушение углеводного обмена, сахарный диабет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8</a:t>
            </a:r>
            <a:r>
              <a:rPr lang="ru-RU" dirty="0"/>
              <a:t>. Лишний вес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9</a:t>
            </a:r>
            <a:r>
              <a:rPr lang="ru-RU" dirty="0"/>
              <a:t>. Недостаток движения (гиподинамия)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10. Психоэмоциональное перенапряжение, стресс              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3786190"/>
            <a:ext cx="4762500" cy="25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Внешние признаки </a:t>
            </a:r>
            <a:r>
              <a:rPr lang="ru-RU" dirty="0"/>
              <a:t>сердечно-сосудистых заболеваний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-Появление красных прожилок на белках глаз.</a:t>
            </a:r>
          </a:p>
          <a:p>
            <a:r>
              <a:rPr lang="ru-RU" dirty="0"/>
              <a:t>-Чернота под глазами.</a:t>
            </a:r>
          </a:p>
          <a:p>
            <a:r>
              <a:rPr lang="ru-RU" dirty="0"/>
              <a:t>-Отёчность.</a:t>
            </a:r>
          </a:p>
          <a:p>
            <a:r>
              <a:rPr lang="ru-RU" dirty="0"/>
              <a:t>-Краснота под мышками.</a:t>
            </a:r>
          </a:p>
          <a:p>
            <a:r>
              <a:rPr lang="ru-RU" dirty="0"/>
              <a:t>-Морщинка на мочке уха.</a:t>
            </a:r>
          </a:p>
          <a:p>
            <a:r>
              <a:rPr lang="ru-RU" dirty="0" smtClean="0"/>
              <a:t>"</a:t>
            </a:r>
            <a:r>
              <a:rPr lang="ru-RU" dirty="0"/>
              <a:t>Пивной животик".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r>
              <a:rPr lang="ru-RU" dirty="0" smtClean="0"/>
              <a:t>Торопливая </a:t>
            </a:r>
            <a:r>
              <a:rPr lang="ru-RU" dirty="0"/>
              <a:t>речь.</a:t>
            </a:r>
          </a:p>
          <a:p>
            <a:r>
              <a:rPr lang="ru-RU" dirty="0" smtClean="0"/>
              <a:t>Напряжённая </a:t>
            </a:r>
            <a:r>
              <a:rPr lang="ru-RU" dirty="0"/>
              <a:t>манера работать(стиснув зубы).</a:t>
            </a:r>
          </a:p>
          <a:p>
            <a:r>
              <a:rPr lang="ru-RU" dirty="0"/>
              <a:t>Беспричинные тревоги и страхи.</a:t>
            </a:r>
          </a:p>
          <a:p>
            <a:r>
              <a:rPr lang="ru-RU" dirty="0" smtClean="0"/>
              <a:t>Застенчивость, </a:t>
            </a:r>
            <a:r>
              <a:rPr lang="ru-RU" dirty="0" err="1" smtClean="0"/>
              <a:t>закамплексованность</a:t>
            </a:r>
            <a:r>
              <a:rPr lang="ru-RU" dirty="0"/>
              <a:t>.</a:t>
            </a:r>
          </a:p>
          <a:p>
            <a:r>
              <a:rPr lang="ru-RU" dirty="0" smtClean="0"/>
              <a:t>Страх </a:t>
            </a:r>
            <a:r>
              <a:rPr lang="ru-RU" dirty="0"/>
              <a:t>высоты и страх выступить перед большой аудиторией.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сохранить сердце здоровым на долгие годы, необходимо соблюдать несколько важных правил: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544</Words>
  <Application>Microsoft Office PowerPoint</Application>
  <PresentationFormat>Экран (4:3)</PresentationFormat>
  <Paragraphs>54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Здоровое сердце</vt:lpstr>
      <vt:lpstr>Слайд 2</vt:lpstr>
      <vt:lpstr>Когда сердцу душно</vt:lpstr>
      <vt:lpstr>10 факторов риска </vt:lpstr>
      <vt:lpstr>Слайд 5</vt:lpstr>
      <vt:lpstr>Слайд 6</vt:lpstr>
      <vt:lpstr>Внешние признаки сердечно-сосудистых заболеваний</vt:lpstr>
      <vt:lpstr>Слайд 8</vt:lpstr>
      <vt:lpstr>Чтобы сохранить сердце здоровым на долгие годы, необходимо соблюдать несколько важных правил:  </vt:lpstr>
      <vt:lpstr>Слайд 10</vt:lpstr>
      <vt:lpstr>Слайд 11</vt:lpstr>
      <vt:lpstr>Слайд 12</vt:lpstr>
      <vt:lpstr>Слайд 13</vt:lpstr>
      <vt:lpstr>Слайд 14</vt:lpstr>
      <vt:lpstr>Гармония мыслей 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Здоровое сердце</dc:title>
  <dc:creator>Титова Елена Васильевна</dc:creator>
  <cp:lastModifiedBy>User</cp:lastModifiedBy>
  <cp:revision>8</cp:revision>
  <dcterms:created xsi:type="dcterms:W3CDTF">2011-09-25T12:22:00Z</dcterms:created>
  <dcterms:modified xsi:type="dcterms:W3CDTF">2023-04-02T11:33:08Z</dcterms:modified>
</cp:coreProperties>
</file>