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77" r:id="rId10"/>
    <p:sldId id="273" r:id="rId11"/>
    <p:sldId id="276" r:id="rId12"/>
    <p:sldId id="264" r:id="rId13"/>
    <p:sldId id="269" r:id="rId14"/>
    <p:sldId id="265" r:id="rId15"/>
    <p:sldId id="266" r:id="rId16"/>
    <p:sldId id="267" r:id="rId17"/>
    <p:sldId id="274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257" autoAdjust="0"/>
    <p:restoredTop sz="86406" autoAdjust="0"/>
  </p:normalViewPr>
  <p:slideViewPr>
    <p:cSldViewPr>
      <p:cViewPr varScale="1">
        <p:scale>
          <a:sx n="91" d="100"/>
          <a:sy n="91" d="100"/>
        </p:scale>
        <p:origin x="-1296" y="7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go.mail.ru/redir?type=sr&amp;redir=eJzLKCkpsNLXTytKTTUpKMrMK9ErKtVPyalM1C3OyM7PqdQvKUrNS6zKSC3STc_MzUssLsnMTtQFK0jPSazSZ2AwNDM2NzMxs7QwYvD-G3djgwdDgZLCJrMqd5VWAD5QINc&amp;src=53e3d40&amp;via_page=1&amp;oqid=66cc417c5c87e795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go.mail.ru/redir?type=sr&amp;redir=eJzLKCkpsNLXT8rPz9arTDE31isq1U9LLNRPLc7J1M1L1C1KTMovSdUtLS5JrCwt0U3PSaxKZGAwNDM2NzMxNzQ3Y9j3S2a9N-Pk7bfE6p9ElTtpAgCEHxy3&amp;src=47b3f92&amp;via_page=1&amp;oqid=66cc71fe6d978793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5639728"/>
            <a:ext cx="4248473" cy="1184767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   </a:t>
            </a:r>
            <a:r>
              <a:rPr lang="ru-RU" sz="1700" dirty="0"/>
              <a:t/>
            </a:r>
            <a:br>
              <a:rPr lang="ru-RU" sz="1700" dirty="0"/>
            </a:br>
            <a:endParaRPr lang="ru-RU" sz="1700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548680"/>
            <a:ext cx="7175351" cy="1594436"/>
          </a:xfrm>
        </p:spPr>
        <p:txBody>
          <a:bodyPr/>
          <a:lstStyle/>
          <a:p>
            <a:pPr marL="0" lvl="0" indent="0" algn="ctr">
              <a:spcBef>
                <a:spcPct val="20000"/>
              </a:spcBef>
              <a:spcAft>
                <a:spcPts val="300"/>
              </a:spcAft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>«Зрительная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> гимнастика в ДОО»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sz="11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sz="11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Browallia New" pitchFamily="34" charset="-34"/>
              </a:rPr>
            </a:b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                          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5992"/>
            <a:ext cx="4857784" cy="3183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ё1\Desktop\глаза\IMG_20211122_15380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714752"/>
            <a:ext cx="4714908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3614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ё1\Desktop\глаза\IMG_20211122_1554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3684593" cy="308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/>
          <p:nvPr/>
        </p:nvPicPr>
        <p:blipFill>
          <a:blip r:embed="rId3"/>
          <a:srcRect l="6180" t="5771" r="5760" b="12157"/>
          <a:stretch>
            <a:fillRect/>
          </a:stretch>
        </p:blipFill>
        <p:spPr bwMode="auto">
          <a:xfrm>
            <a:off x="4572000" y="3286124"/>
            <a:ext cx="4331982" cy="3379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80824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6006" t="5556" r="5931" b="12607"/>
          <a:stretch>
            <a:fillRect/>
          </a:stretch>
        </p:blipFill>
        <p:spPr bwMode="auto">
          <a:xfrm>
            <a:off x="357158" y="285728"/>
            <a:ext cx="4286280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C:\Users\ё1\Desktop\глаза\IMG_20211122_1554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143248"/>
            <a:ext cx="4725979" cy="3314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6"/>
            <a:ext cx="4083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 сигнальными метками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12776"/>
            <a:ext cx="61206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Упражнения с сигнальными метками: в различных участках групповой комнаты на потолке фиксируются привлекающие внимание яркие зрительные сигнальные метки. Ими могут служить игрушки или красочные картинки. Располагать их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следует в равноудаленных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участках комнаты (например, в 4-х углах потолка).</a:t>
            </a:r>
          </a:p>
          <a:p>
            <a:endParaRPr lang="ru-RU" sz="20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Сигнальные метки целесообразно подбирать с таким расчетом, чтобы вместе они составили единый зрительно-игровой сюжет, например, из известной сказки. Один раз в две недели сюжеты рекомендуем заменять на новые.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19691"/>
            <a:ext cx="2712126" cy="283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5528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504004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«Метка на стекле» по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Э.С. Аветисову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Такая метка позволяет тренировать глазные мышцы,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стимулировать сокращение мышц хрусталика, способствует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профилактике близорукости.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Крупную цветную метку диаметром 3 - 5 миллиметров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прикрепить к оконному стеклу на уровне глаз ребенка. Ребенку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предлагается смотреть на метку 1 - 2 секунды, затем перевести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взгляд на самую удаленную точку за стеклом и рассказать, что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он там видит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6912"/>
            <a:ext cx="2841625" cy="409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2211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индивидуальными </a:t>
            </a:r>
            <a:r>
              <a:rPr lang="ru-RU" sz="3200" b="1" dirty="0" err="1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офтальмотренажерами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59340"/>
            <a:ext cx="59855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На индивидуальные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офтальмотренажеры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, «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держалки» помещаются предметные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картинки по лексическим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темам, дети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сами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держат их на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вытянутой руке перед собой и действуют по словесной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инструкции, создавая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дополнительную активность для всех групп глазных мышц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12976"/>
            <a:ext cx="23352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675187"/>
            <a:ext cx="23812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5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implified Arabic" pitchFamily="18" charset="-78"/>
              </a:rPr>
              <a:t>С настенными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implified Arabic" pitchFamily="18" charset="-78"/>
              </a:rPr>
              <a:t>и потолочными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implified Arabic" pitchFamily="18" charset="-78"/>
              </a:rPr>
              <a:t>офтальмологичими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implified Arabic" pitchFamily="18" charset="-78"/>
              </a:rPr>
              <a:t> тренажерами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Simplified Arabic" pitchFamily="18" charset="-7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060848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Э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то </a:t>
            </a:r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своего рода траектории, по которым дети «бегают» глазами; при этом движения глаз должны сочетаться с движением головы, туловища. Упражнения выполняются коллективно и только стоя. Каждая траектория отличается по цвету, это делает схему яркой, привлекает внимание детей.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1" y="4293096"/>
            <a:ext cx="4032448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651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25126" t="5342" r="25093" b="12393"/>
          <a:stretch>
            <a:fillRect/>
          </a:stretch>
        </p:blipFill>
        <p:spPr bwMode="auto">
          <a:xfrm>
            <a:off x="857224" y="357166"/>
            <a:ext cx="2961640" cy="391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/>
          <p:nvPr/>
        </p:nvPicPr>
        <p:blipFill>
          <a:blip r:embed="rId3"/>
          <a:srcRect l="25329" t="6410" r="25254" b="12607"/>
          <a:stretch>
            <a:fillRect/>
          </a:stretch>
        </p:blipFill>
        <p:spPr bwMode="auto">
          <a:xfrm>
            <a:off x="5072066" y="2428868"/>
            <a:ext cx="2937510" cy="385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52694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5329" t="6410" r="25254" b="12607"/>
          <a:stretch>
            <a:fillRect/>
          </a:stretch>
        </p:blipFill>
        <p:spPr bwMode="auto">
          <a:xfrm>
            <a:off x="6500826" y="142852"/>
            <a:ext cx="2508882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C:\Users\ё1\Desktop\глаза\IMG_20211122_15413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629021"/>
            <a:ext cx="5214974" cy="280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rcRect l="5841" t="5556" r="6102" b="12111"/>
          <a:stretch>
            <a:fillRect/>
          </a:stretch>
        </p:blipFill>
        <p:spPr bwMode="auto">
          <a:xfrm>
            <a:off x="714348" y="285729"/>
            <a:ext cx="4857784" cy="2357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8486775" cy="129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075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6968" y="180190"/>
            <a:ext cx="80869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Зрение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– одно из пяти чувств, с помощью которых человек познает, воспринимает и исследует окружающий его мир. </a:t>
            </a:r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357298"/>
            <a:ext cx="796039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Segoe Print" pitchFamily="2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Segoe Print" pitchFamily="2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Segoe Print" pitchFamily="2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Около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90 процентов информации об окружающем нас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мире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 мозг передают именно глаза. И чем надежнее работает наша зрительная система, тем полнее наша жизнь. </a:t>
            </a:r>
          </a:p>
          <a:p>
            <a:pPr algn="just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К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сожалению, при современном образе жизни количество людей, у которых каждый год возникают проблемы со зрением, увеличивается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Дети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 этом отношении гораздо восприимчивее к разным  воздействиям. Развитию зрения в детском возрасте необходимо уделять особое внимание.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260202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8847"/>
            <a:ext cx="80289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К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профилактическим мероприятиям,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предотвращающим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                      нарушений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зрения, относятся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соблюдение санитарно-гигиенических условий обучения;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использование наглядных пособий, методических учебников и книг, имеющих хорошее качество оформления, соответствующее санитарным нормам и правилам;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чередование занятий детей с отдыхом;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проведение гимнастик для глаз в детском саду и дома;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контроль за правильной позой детей во время занятий;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организация систематических прогулок и игр на свежем воздухе;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активное гармоничное физическое развитие детей;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организация рационального питания и витаминизации;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Shonar Bangla" pitchFamily="34" charset="0"/>
              </a:rPr>
              <a:t>— исключение зрительных нагрузок за полчаса до сна.</a:t>
            </a:r>
          </a:p>
        </p:txBody>
      </p:sp>
    </p:spTree>
    <p:extLst>
      <p:ext uri="{BB962C8B-B14F-4D97-AF65-F5344CB8AC3E}">
        <p14:creationId xmlns:p14="http://schemas.microsoft.com/office/powerpoint/2010/main" xmlns="" val="12160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       Цель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зрительной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гимнастики: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включить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 динамическую работу глазные мышцы, бездеятельные при выполнении заданий, и наоборот – расслабить те глазные мышцы, на которые падает основная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нагрузка;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формировать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у детей представлений о необходимости заботы о своем здоровье, о важности зрения.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286124"/>
            <a:ext cx="79563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Гимнастика для глаз улучшает циркуляцию крови и внутриглазной жидкости глаз, укрепляет глазодвигательные мышцы глаз, улучшает аккомодацию (способность глаза человека к хорошему качеству зрения на разных расстояниях), снимает зрительное напряжение, повышает зрительную работоспособность, улучшает кровообращение и способствует предупреждению нарушений зрения и развития глазных заболеваний.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198197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51344"/>
            <a:ext cx="856895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  При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проведении зрительной гимнастики необходимо соблюдать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           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Общие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правила: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фиксированное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положение головы. Это необходимо для того, чтобы заставить работать глазодвигательные мышцы, если это условие не соблюдается, то работают мышцы шеи, но не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глаз;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лительность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проведения зрительной гимнастики – 2-3 минут в младшей и средней группе, 4-5 минут в старших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группах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;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ыбор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зрительных упражнений для занятий определяется характером и объёмом интеллектуального напряжения, объёмом двигательной активности, интенсивности зрительной работы, а так же видом занятия.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После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выполнения упражнения хорошо потянуться, от души зевнуть и часто поморгать.</a:t>
            </a:r>
          </a:p>
        </p:txBody>
      </p:sp>
    </p:spTree>
    <p:extLst>
      <p:ext uri="{BB962C8B-B14F-4D97-AF65-F5344CB8AC3E}">
        <p14:creationId xmlns:p14="http://schemas.microsoft.com/office/powerpoint/2010/main" xmlns="" val="398224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Варианты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зрительных гимнастик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:</a:t>
            </a:r>
          </a:p>
          <a:p>
            <a:endParaRPr lang="ru-RU" sz="3600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 использованием художественного слова;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опорой на схему;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сигнальными метками;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индивидуальными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офтальмотренажерами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настенными и потолочными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офтальмотренажерами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электронные зрительные гимнастики.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05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 использованием художественного слова.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80728"/>
            <a:ext cx="6552728" cy="571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881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5110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                        С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опорой на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anose="02020603050405020304" pitchFamily="18" charset="0"/>
              </a:rPr>
              <a:t>схему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preview-image" descr="http://free4print.ru/wp-content/uploads/2016/07/gimnastika-dlya-glaz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1327345"/>
            <a:ext cx="5940425" cy="420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0485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http://book.yd73.ru/wp-content/uploads/2014/04/%D0%97%D0%B0%D1%80%D1%8F%D0%B4%D0%BA%D0%B0-%D0%B4%D0%BB%D1%8F-%D0%B3%D0%BB%D0%B0%D0%B7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85728"/>
            <a:ext cx="7215237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772</TotalTime>
  <Words>583</Words>
  <Application>Microsoft Office PowerPoint</Application>
  <PresentationFormat>Экран (4:3)</PresentationFormat>
  <Paragraphs>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«Зрительная  гимнастика в ДОО»                        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Зрительная гимнастика в ДОУ                              Евсеенко В.Н.                              Торопова М.А.</dc:title>
  <dc:creator>User</dc:creator>
  <cp:lastModifiedBy>людмила</cp:lastModifiedBy>
  <cp:revision>73</cp:revision>
  <dcterms:created xsi:type="dcterms:W3CDTF">2015-01-19T12:00:29Z</dcterms:created>
  <dcterms:modified xsi:type="dcterms:W3CDTF">2021-12-08T10:59:37Z</dcterms:modified>
</cp:coreProperties>
</file>