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70" r:id="rId7"/>
    <p:sldId id="262" r:id="rId8"/>
    <p:sldId id="263" r:id="rId9"/>
    <p:sldId id="264" r:id="rId10"/>
    <p:sldId id="268" r:id="rId11"/>
    <p:sldId id="267" r:id="rId12"/>
    <p:sldId id="269" r:id="rId13"/>
    <p:sldId id="266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23728" y="908720"/>
            <a:ext cx="66247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Моя малая родина –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Кубань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3429000"/>
            <a:ext cx="64807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sz="2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Выполнила: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</a:rPr>
              <a:t>Каймакова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 Марина Константиновна</a:t>
            </a:r>
          </a:p>
          <a:p>
            <a:pPr algn="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Воспитатель МДБОУ «Детский сад №3»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</a:rPr>
              <a:t>Старонижестеблиевской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 станицы</a:t>
            </a:r>
          </a:p>
          <a:p>
            <a:pPr algn="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Красноармейского района</a:t>
            </a:r>
          </a:p>
          <a:p>
            <a:pPr algn="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Краснодарского края</a:t>
            </a: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188640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Организация выставки кубанского рукоделия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IMG_20211112_0933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7032"/>
            <a:ext cx="4824536" cy="2829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1112_0934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92696"/>
            <a:ext cx="3528392" cy="2750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0211112_0936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9843" y="692696"/>
            <a:ext cx="3830623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0211112_0937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3717032"/>
            <a:ext cx="3851920" cy="288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IMG_20210930_1006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9" y="1178939"/>
            <a:ext cx="5544616" cy="5533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95536" y="0"/>
            <a:ext cx="874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Подборка материалов о Краснодарском крае, Красноармейском                 районе,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станице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Старонижестеблиевской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404664"/>
            <a:ext cx="4836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Раскрашивание «Костюм казака»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IMG_20211112_1054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780928"/>
            <a:ext cx="5256584" cy="3942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1112_0931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196752"/>
            <a:ext cx="358707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11760" y="548680"/>
            <a:ext cx="4922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Развлечение: «Казачьи игры»</a:t>
            </a:r>
          </a:p>
          <a:p>
            <a:r>
              <a:rPr lang="ru-RU" sz="2400" dirty="0" smtClean="0"/>
              <a:t> </a:t>
            </a:r>
          </a:p>
          <a:p>
            <a:endParaRPr lang="ru-RU" dirty="0"/>
          </a:p>
        </p:txBody>
      </p:sp>
      <p:pic>
        <p:nvPicPr>
          <p:cNvPr id="8" name="Рисунок 7" descr="IMG_20211112_1036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4900650" cy="3221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1112_103816.jpg"/>
          <p:cNvPicPr>
            <a:picLocks noChangeAspect="1"/>
          </p:cNvPicPr>
          <p:nvPr/>
        </p:nvPicPr>
        <p:blipFill>
          <a:blip r:embed="rId4" cstate="print"/>
          <a:srcRect l="27163" r="10626"/>
          <a:stretch>
            <a:fillRect/>
          </a:stretch>
        </p:blipFill>
        <p:spPr>
          <a:xfrm>
            <a:off x="5076056" y="1988840"/>
            <a:ext cx="3919452" cy="472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76672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внимание</a:t>
            </a:r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Screenshot_2020-09-27-18-25-17-758_com.instagram.andro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412776"/>
            <a:ext cx="5546603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0"/>
            <a:ext cx="82089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u="sng" dirty="0" smtClean="0">
                <a:solidFill>
                  <a:schemeClr val="accent6">
                    <a:lumMod val="50000"/>
                  </a:schemeClr>
                </a:solidFill>
              </a:rPr>
              <a:t>Цель</a:t>
            </a:r>
            <a:r>
              <a:rPr lang="ru-RU" sz="2200" u="sng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u="sng" dirty="0" smtClean="0">
                <a:solidFill>
                  <a:schemeClr val="accent6">
                    <a:lumMod val="50000"/>
                  </a:schemeClr>
                </a:solidFill>
              </a:rPr>
              <a:t>проекта: </a:t>
            </a:r>
          </a:p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                Познакомить детей с историей Кубани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историей возникновения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станицы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и её месторасположением на карте Краснодарского края, её достопримечательностями, обычаями и традициями.</a:t>
            </a:r>
          </a:p>
        </p:txBody>
      </p:sp>
      <p:pic>
        <p:nvPicPr>
          <p:cNvPr id="8" name="Рисунок 7" descr="IMG_20211029_120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664804"/>
            <a:ext cx="6768752" cy="5076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116632"/>
            <a:ext cx="78488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Участники проекта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дети 4-5 лет, воспитатели. </a:t>
            </a:r>
          </a:p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Тип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проекта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групповой</a:t>
            </a:r>
          </a:p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Сроки реализации: долгосрочный: 3 месяца</a:t>
            </a:r>
          </a:p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Вид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проекта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познавательно-исследовательский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проект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200" dirty="0" smtClean="0"/>
              <a:t> </a:t>
            </a:r>
          </a:p>
          <a:p>
            <a:endParaRPr lang="ru-RU" sz="2200" dirty="0"/>
          </a:p>
        </p:txBody>
      </p:sp>
      <p:pic>
        <p:nvPicPr>
          <p:cNvPr id="8" name="Рисунок 7" descr="L0J2NykF8n4.jpg"/>
          <p:cNvPicPr>
            <a:picLocks noChangeAspect="1"/>
          </p:cNvPicPr>
          <p:nvPr/>
        </p:nvPicPr>
        <p:blipFill>
          <a:blip r:embed="rId3" cstate="print"/>
          <a:srcRect l="43700" t="17729" r="3538"/>
          <a:stretch>
            <a:fillRect/>
          </a:stretch>
        </p:blipFill>
        <p:spPr>
          <a:xfrm>
            <a:off x="2195736" y="1484784"/>
            <a:ext cx="5688632" cy="4978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188640"/>
            <a:ext cx="4608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u="sng" dirty="0" smtClean="0">
                <a:solidFill>
                  <a:schemeClr val="accent6">
                    <a:lumMod val="50000"/>
                  </a:schemeClr>
                </a:solidFill>
              </a:rPr>
              <a:t>Этапы реализации</a:t>
            </a:r>
            <a:r>
              <a:rPr lang="ru-RU" sz="2200" u="sng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u="sng" dirty="0" smtClean="0">
                <a:solidFill>
                  <a:schemeClr val="accent6">
                    <a:lumMod val="50000"/>
                  </a:schemeClr>
                </a:solidFill>
              </a:rPr>
              <a:t>проекта</a:t>
            </a:r>
            <a:r>
              <a:rPr lang="ru-RU" sz="2200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Беседы о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родной станице</a:t>
            </a:r>
            <a:endParaRPr lang="ru-RU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IMG_20211112_0943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412776"/>
            <a:ext cx="6709253" cy="5031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188640"/>
            <a:ext cx="66247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Беседы о нашем кубанском урожае, о том, чем занимаются труженики нашей станицы.</a:t>
            </a:r>
          </a:p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Загадывание загадок об овощах.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IMG_20210913_1458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212976"/>
            <a:ext cx="3464121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0913_1147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1340768"/>
            <a:ext cx="370790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188640"/>
            <a:ext cx="8748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Выставка «Наш кубанский урожай»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268760"/>
            <a:ext cx="6768752" cy="5076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188640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Беседы о 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хлебе  и о рисе «О тех, кто нас кормит». 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Воспитание положительного отношения к труду сельских тружеников</a:t>
            </a:r>
          </a:p>
        </p:txBody>
      </p:sp>
      <p:pic>
        <p:nvPicPr>
          <p:cNvPr id="8" name="Рисунок 7" descr="IMG_20211112_0938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576064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1112_095151.jpg"/>
          <p:cNvPicPr>
            <a:picLocks noChangeAspect="1"/>
          </p:cNvPicPr>
          <p:nvPr/>
        </p:nvPicPr>
        <p:blipFill>
          <a:blip r:embed="rId4" cstate="print"/>
          <a:srcRect l="18632" r="17251"/>
          <a:stretch>
            <a:fillRect/>
          </a:stretch>
        </p:blipFill>
        <p:spPr>
          <a:xfrm>
            <a:off x="5868144" y="2996952"/>
            <a:ext cx="3168352" cy="3706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116632"/>
            <a:ext cx="80283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Беседы о птицах, живущих рядом с нами. </a:t>
            </a:r>
          </a:p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           Познакомить с птицами, населяющими наш край </a:t>
            </a:r>
          </a:p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                  Рассматривание иллюстраций, наблюдения в природе</a:t>
            </a:r>
          </a:p>
          <a:p>
            <a:endParaRPr lang="ru-RU" sz="2200" dirty="0"/>
          </a:p>
        </p:txBody>
      </p:sp>
      <p:pic>
        <p:nvPicPr>
          <p:cNvPr id="8" name="Рисунок 7" descr="IMG_20211111_094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24744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1111_1332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573016"/>
            <a:ext cx="418795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looming-sunflower-frame_53876-94115.jpg"/>
          <p:cNvPicPr>
            <a:picLocks noChangeAspect="1"/>
          </p:cNvPicPr>
          <p:nvPr/>
        </p:nvPicPr>
        <p:blipFill>
          <a:blip r:embed="rId2" cstate="print"/>
          <a:srcRect l="1244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429000"/>
            <a:ext cx="531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0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Изготовление макета кубанского подворья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Курень казачий – старое жилище.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Откроем дверь, входи смелей, дружок.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Здесь стол и лавки, значит, будет пища: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Сметана, борщ да сдобный пирожок.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IMG_20210919_101700.jpg"/>
          <p:cNvPicPr>
            <a:picLocks noChangeAspect="1"/>
          </p:cNvPicPr>
          <p:nvPr/>
        </p:nvPicPr>
        <p:blipFill>
          <a:blip r:embed="rId3" cstate="print"/>
          <a:srcRect t="32622" r="14739"/>
          <a:stretch>
            <a:fillRect/>
          </a:stretch>
        </p:blipFill>
        <p:spPr>
          <a:xfrm>
            <a:off x="0" y="2708920"/>
            <a:ext cx="291581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10930_100013.jpg"/>
          <p:cNvPicPr>
            <a:picLocks noChangeAspect="1"/>
          </p:cNvPicPr>
          <p:nvPr/>
        </p:nvPicPr>
        <p:blipFill>
          <a:blip r:embed="rId4" cstate="print"/>
          <a:srcRect l="24800" t="8001" r="10626" b="3801"/>
          <a:stretch>
            <a:fillRect/>
          </a:stretch>
        </p:blipFill>
        <p:spPr>
          <a:xfrm>
            <a:off x="6372200" y="260648"/>
            <a:ext cx="267115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0210930_1000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54506"/>
            <a:ext cx="2915816" cy="2186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0210930_095946.jpg"/>
          <p:cNvPicPr>
            <a:picLocks noChangeAspect="1"/>
          </p:cNvPicPr>
          <p:nvPr/>
        </p:nvPicPr>
        <p:blipFill>
          <a:blip r:embed="rId6" cstate="print"/>
          <a:srcRect l="22438" r="9051" b="5901"/>
          <a:stretch>
            <a:fillRect/>
          </a:stretch>
        </p:blipFill>
        <p:spPr>
          <a:xfrm>
            <a:off x="3131840" y="4562872"/>
            <a:ext cx="2088232" cy="2151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20210930_100150.jpg"/>
          <p:cNvPicPr>
            <a:picLocks noChangeAspect="1"/>
          </p:cNvPicPr>
          <p:nvPr/>
        </p:nvPicPr>
        <p:blipFill>
          <a:blip r:embed="rId7" cstate="print"/>
          <a:srcRect t="26900"/>
          <a:stretch>
            <a:fillRect/>
          </a:stretch>
        </p:blipFill>
        <p:spPr>
          <a:xfrm>
            <a:off x="5292080" y="4581128"/>
            <a:ext cx="3851920" cy="2111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20211112_0934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95803" y="1772816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129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15</cp:revision>
  <dcterms:created xsi:type="dcterms:W3CDTF">2021-11-11T16:19:33Z</dcterms:created>
  <dcterms:modified xsi:type="dcterms:W3CDTF">2021-11-15T05:21:40Z</dcterms:modified>
</cp:coreProperties>
</file>