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58" r:id="rId5"/>
    <p:sldId id="260" r:id="rId6"/>
    <p:sldId id="262" r:id="rId7"/>
    <p:sldId id="271" r:id="rId8"/>
    <p:sldId id="263" r:id="rId9"/>
    <p:sldId id="264" r:id="rId10"/>
    <p:sldId id="265" r:id="rId11"/>
    <p:sldId id="266" r:id="rId12"/>
    <p:sldId id="267" r:id="rId13"/>
    <p:sldId id="272" r:id="rId14"/>
    <p:sldId id="273" r:id="rId15"/>
    <p:sldId id="279" r:id="rId16"/>
    <p:sldId id="280" r:id="rId17"/>
    <p:sldId id="274" r:id="rId18"/>
    <p:sldId id="275" r:id="rId19"/>
    <p:sldId id="281" r:id="rId20"/>
    <p:sldId id="28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0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25000">
              <a:schemeClr val="tx1">
                <a:lumMod val="65000"/>
                <a:lumOff val="35000"/>
                <a:alpha val="72000"/>
              </a:schemeClr>
            </a:gs>
            <a:gs pos="40000">
              <a:schemeClr val="tx1">
                <a:lumMod val="85000"/>
                <a:lumOff val="15000"/>
                <a:alpha val="95000"/>
              </a:schemeClr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1;&#1045;&#1053;&#1048;&#1053;&#1043;&#1056;&#1040;&#1044;%20&#1042;&#1048;&#1044;&#1045;&#1054;\&#1096;&#1086;&#1089;&#1090;&#1086;&#1082;&#1086;&#1074;&#1080;&#1095;.mp3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&#1053;&#1072;%20&#1076;&#1086;&#1088;&#1086;&#1075;&#1077;%20&#1078;&#1080;&#1079;&#1085;&#1080;%20%5b&#1040;&#1083;&#1077;&#1082;&#1089;&#1072;&#1085;&#1076;&#1088;%20&#1056;&#1086;&#1079;&#1077;&#1085;&#1073;&#1072;&#1091;&#1084;%5d%200,54.mp4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Desktop\&#1051;&#1045;&#1053;&#1048;&#1053;&#1043;&#1056;&#1040;&#1044;%20&#1042;&#1048;&#1044;&#1045;&#1054;\&#1096;&#1086;&#1089;&#1090;&#1086;&#1082;&#1086;&#1074;&#1080;&#1095;.mp3" TargetMode="Externa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&#1044;&#1077;&#1090;&#1080;%20&#1073;&#1083;&#1086;&#1082;&#1072;&#1076;&#1099;%202,54.mp4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Desktop\&#1051;&#1045;&#1053;&#1048;&#1053;&#1043;&#1056;&#1040;&#1044;%20&#1042;&#1048;&#1044;&#1045;&#1054;\&#1096;&#1086;&#1089;&#1090;&#1086;&#1082;&#1086;&#1074;&#1080;&#1095;.mp3" TargetMode="Externa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1;&#1045;&#1053;&#1048;&#1053;&#1043;&#1056;&#1040;&#1044;%20&#1042;&#1048;&#1044;&#1045;&#1054;\&#1051;&#1077;&#1074;&#1080;&#1090;&#1072;&#1085;%20&#1086;%20&#1089;&#1085;&#1103;&#1090;&#1080;&#1080;%20&#1073;&#1083;&#1086;&#1082;&#1072;&#1076;&#1099;.mp3" TargetMode="Externa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&#1057;&#1087;&#1083;&#1080;&#1085;%20-%20&#1054;&#1088;&#1082;&#1077;&#1089;&#1090;&#1088;%20(&#1085;&#1077;&#1086;&#1092;&#1080;&#1094;&#1080;&#1072;&#1083;&#1100;&#1085;&#1086;&#1077;%20&#1072;&#1074;&#1090;&#1086;&#1088;&#1089;&#1082;&#1086;&#1077;%20&#1074;&#1080;&#1076;&#1077;&#1086;,%202015).mp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1;&#1045;&#1053;&#1048;&#1053;&#1043;&#1056;&#1040;&#1044;%20&#1042;&#1048;&#1044;&#1045;&#1054;\&#1084;&#1077;&#1090;&#1088;&#1086;&#1085;&#1086;&#1084;.mp3" TargetMode="Externa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1;&#1045;&#1053;&#1048;&#1053;&#1043;&#1056;&#1040;&#1044;%20&#1042;&#1048;&#1044;&#1045;&#1054;\&#1096;&#1086;&#1089;&#1090;&#1086;&#1082;&#1086;&#1074;&#1080;&#1095;.mp3" TargetMode="Externa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&#1061;&#1088;&#1086;&#1085;&#1080;&#1082;&#1072;%20&#1041;&#1083;&#1086;&#1082;&#1072;&#1076;&#1099;%201,37.mp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1;&#1045;&#1053;&#1048;&#1053;&#1043;&#1056;&#1040;&#1044;%20&#1042;&#1048;&#1044;&#1045;&#1054;\videoplayback.m4a" TargetMode="Externa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laycast.ru/uploads/2015/05/19/1366327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14412" y="0"/>
            <a:ext cx="1062989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582858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</a:rPr>
              <a:t>ДЕТЯМ БЛОКАДЫ ПОСВЯЩАЕТСЯ</a:t>
            </a:r>
            <a:endParaRPr lang="ru-RU" sz="7200" b="1" dirty="0">
              <a:solidFill>
                <a:schemeClr val="bg1"/>
              </a:solidFill>
            </a:endParaRPr>
          </a:p>
        </p:txBody>
      </p:sp>
      <p:pic>
        <p:nvPicPr>
          <p:cNvPr id="5" name="шостокович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  <p:pic>
        <p:nvPicPr>
          <p:cNvPr id="6" name="Рисунок 5" descr="1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00232" y="3071810"/>
            <a:ext cx="4792038" cy="35141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5" showWhenStopped="0">
                <p:cTn id="18" repeatCount="2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5.jp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4282" y="214290"/>
            <a:ext cx="8715436" cy="65365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локада-дорога-жизни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14290"/>
            <a:ext cx="9144000" cy="5786478"/>
          </a:xfrm>
        </p:spPr>
      </p:pic>
      <p:pic>
        <p:nvPicPr>
          <p:cNvPr id="5" name="шостокович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.jp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6199" r="27508" b="12241"/>
          <a:stretch>
            <a:fillRect/>
          </a:stretch>
        </p:blipFill>
        <p:spPr>
          <a:xfrm>
            <a:off x="785786" y="-357214"/>
            <a:ext cx="7500990" cy="74473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9143999" cy="6858000"/>
          </a:xfrm>
        </p:spPr>
      </p:pic>
      <p:pic>
        <p:nvPicPr>
          <p:cNvPr id="4" name="шостокович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Рисунок 7" descr="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Рисунок 9" descr="1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3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11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51024" y="0"/>
            <a:ext cx="4694462" cy="6903879"/>
          </a:xfrm>
        </p:spPr>
      </p:pic>
      <p:pic>
        <p:nvPicPr>
          <p:cNvPr id="8" name="Рисунок 7" descr="11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670817"/>
          </a:xfrm>
        </p:spPr>
      </p:pic>
      <p:pic>
        <p:nvPicPr>
          <p:cNvPr id="5" name="Рисунок 4" descr="222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004582"/>
            <a:ext cx="9144000" cy="18534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33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74001" y="0"/>
            <a:ext cx="4869999" cy="50720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357826"/>
            <a:ext cx="9144000" cy="114300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3500" b="1" dirty="0" smtClean="0"/>
              <a:t>Фокина (</a:t>
            </a:r>
            <a:r>
              <a:rPr lang="ru-RU" sz="3500" b="1" dirty="0" err="1" smtClean="0"/>
              <a:t>Аралова</a:t>
            </a:r>
            <a:r>
              <a:rPr lang="ru-RU" sz="3500" b="1" dirty="0" smtClean="0"/>
              <a:t>) Нина Павловна с бабушкой </a:t>
            </a:r>
            <a:r>
              <a:rPr lang="ru-RU" sz="3500" b="1" dirty="0" err="1" smtClean="0"/>
              <a:t>Араловой</a:t>
            </a:r>
            <a:r>
              <a:rPr lang="ru-RU" sz="3500" b="1" dirty="0" smtClean="0"/>
              <a:t> Ириной Афанасьевной</a:t>
            </a:r>
            <a:endParaRPr lang="ru-RU" sz="3500" b="1" dirty="0"/>
          </a:p>
        </p:txBody>
      </p:sp>
      <p:pic>
        <p:nvPicPr>
          <p:cNvPr id="4" name="Содержимое 3" descr="111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285784" y="1"/>
            <a:ext cx="4652653" cy="50720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1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0"/>
            <a:ext cx="51601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1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b="5866"/>
          <a:stretch>
            <a:fillRect/>
          </a:stretch>
        </p:blipFill>
        <p:spPr>
          <a:xfrm>
            <a:off x="0" y="-285725"/>
            <a:ext cx="9144000" cy="731517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9143999" cy="6858000"/>
          </a:xfrm>
        </p:spPr>
      </p:pic>
      <p:pic>
        <p:nvPicPr>
          <p:cNvPr id="5" name="Левитан о снятии блокад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777.jp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cast.ru/uploads/2015/05/19/1366327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0098" y="0"/>
            <a:ext cx="109728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42918"/>
            <a:ext cx="9429784" cy="1928826"/>
          </a:xfrm>
        </p:spPr>
        <p:txBody>
          <a:bodyPr>
            <a:noAutofit/>
          </a:bodyPr>
          <a:lstStyle/>
          <a:p>
            <a:r>
              <a:rPr lang="ru-RU" sz="7200" b="1" dirty="0" smtClean="0"/>
              <a:t>9</a:t>
            </a:r>
            <a:r>
              <a:rPr lang="ru-RU" sz="7200" b="1" dirty="0" smtClean="0">
                <a:solidFill>
                  <a:schemeClr val="bg1"/>
                </a:solidFill>
              </a:rPr>
              <a:t>900 дней и ночей…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214950"/>
            <a:ext cx="10001288" cy="139541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08.09.1941  -  27.01.1944</a:t>
            </a:r>
            <a:endParaRPr lang="ru-RU" sz="5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58512" cy="707233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929198"/>
            <a:ext cx="8643966" cy="142876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900 дней – 900 берёз…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кн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26631" b="12500"/>
          <a:stretch>
            <a:fillRect/>
          </a:stretch>
        </p:blipFill>
        <p:spPr>
          <a:xfrm>
            <a:off x="1" y="-108822"/>
            <a:ext cx="9144000" cy="69668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ТАНЯ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-89297"/>
            <a:ext cx="9263064" cy="694729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deti_v_blokade_vo_vremya_vo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214338"/>
            <a:ext cx="9144000" cy="605837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29246341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214346" y="-51027"/>
            <a:ext cx="10787138" cy="7551969"/>
          </a:xfrm>
        </p:spPr>
      </p:pic>
      <p:pic>
        <p:nvPicPr>
          <p:cNvPr id="5" name="метроно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3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deti_v_blokade_vo_vremya_vov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14290"/>
            <a:ext cx="9144000" cy="6058370"/>
          </a:xfrm>
        </p:spPr>
      </p:pic>
      <p:pic>
        <p:nvPicPr>
          <p:cNvPr id="4" name="шостокович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6.jpg">
            <a:hlinkClick r:id="rId2" action="ppaction://hlinkfile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5721" y="214290"/>
            <a:ext cx="8572559" cy="64294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4282" y="214290"/>
            <a:ext cx="8643998" cy="6482998"/>
          </a:xfrm>
        </p:spPr>
      </p:pic>
      <p:pic>
        <p:nvPicPr>
          <p:cNvPr id="9" name="videoplayback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28</Words>
  <Application>Microsoft Office PowerPoint</Application>
  <PresentationFormat>Экран (4:3)</PresentationFormat>
  <Paragraphs>5</Paragraphs>
  <Slides>20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ДЕТЯМ БЛОКАДЫ ПОСВЯЩАЕТСЯ</vt:lpstr>
      <vt:lpstr>9900 дней и ночей…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Фокина (Аралова) Нина Павловна с бабушкой Араловой Ириной Афанасьевной</vt:lpstr>
      <vt:lpstr>Слайд 17</vt:lpstr>
      <vt:lpstr>Слайд 18</vt:lpstr>
      <vt:lpstr>Слайд 19</vt:lpstr>
      <vt:lpstr>900 дней – 900 берёз…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9900 дней и ночей…</dc:title>
  <dc:creator>Виолетта</dc:creator>
  <cp:lastModifiedBy>Виолетта</cp:lastModifiedBy>
  <cp:revision>45</cp:revision>
  <dcterms:created xsi:type="dcterms:W3CDTF">2017-01-23T17:41:28Z</dcterms:created>
  <dcterms:modified xsi:type="dcterms:W3CDTF">2017-01-25T19:14:31Z</dcterms:modified>
</cp:coreProperties>
</file>