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2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188BA-BB6E-4303-ABFA-5C7E3BA48AD4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25010-30F8-480A-8BA9-22B5980F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188BA-BB6E-4303-ABFA-5C7E3BA48AD4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25010-30F8-480A-8BA9-22B5980F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188BA-BB6E-4303-ABFA-5C7E3BA48AD4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25010-30F8-480A-8BA9-22B5980F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188BA-BB6E-4303-ABFA-5C7E3BA48AD4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25010-30F8-480A-8BA9-22B5980F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188BA-BB6E-4303-ABFA-5C7E3BA48AD4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25010-30F8-480A-8BA9-22B5980F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188BA-BB6E-4303-ABFA-5C7E3BA48AD4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25010-30F8-480A-8BA9-22B5980F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188BA-BB6E-4303-ABFA-5C7E3BA48AD4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25010-30F8-480A-8BA9-22B5980F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188BA-BB6E-4303-ABFA-5C7E3BA48AD4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25010-30F8-480A-8BA9-22B5980F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188BA-BB6E-4303-ABFA-5C7E3BA48AD4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25010-30F8-480A-8BA9-22B5980F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188BA-BB6E-4303-ABFA-5C7E3BA48AD4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25010-30F8-480A-8BA9-22B5980F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188BA-BB6E-4303-ABFA-5C7E3BA48AD4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525010-30F8-480A-8BA9-22B5980F80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10188BA-BB6E-4303-ABFA-5C7E3BA48AD4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3525010-30F8-480A-8BA9-22B5980F8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1224136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/>
              <a:t>ДЕПАРТАМЕНТ ОБРАЗОВАНИЯ ГОРОДА СЕВАСТОПОЛЯ</a:t>
            </a:r>
            <a:br>
              <a:rPr lang="ru-RU" sz="1600" dirty="0" smtClean="0"/>
            </a:br>
            <a:r>
              <a:rPr lang="ru-RU" sz="1600" dirty="0" smtClean="0"/>
              <a:t>ГБОУ  «ЦЕНТР ДОПОЛНИТЕЛЬНОГО </a:t>
            </a:r>
            <a:r>
              <a:rPr lang="ru-RU" sz="1600" dirty="0"/>
              <a:t>ОБРАЗОВАНИЯ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«МАЛАЯ АКАДЕМИЯ НАУК»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2"/>
                </a:solidFill>
              </a:rPr>
              <a:t>Автор: </a:t>
            </a:r>
            <a:r>
              <a:rPr lang="ru-RU" sz="1600" dirty="0" err="1" smtClean="0">
                <a:solidFill>
                  <a:schemeClr val="tx2"/>
                </a:solidFill>
              </a:rPr>
              <a:t>Залещук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Елена Вячеславовна</a:t>
            </a:r>
          </a:p>
          <a:p>
            <a:r>
              <a:rPr lang="ru-RU" sz="1600" dirty="0">
                <a:solidFill>
                  <a:schemeClr val="tx2"/>
                </a:solidFill>
              </a:rPr>
              <a:t>  </a:t>
            </a:r>
            <a:r>
              <a:rPr lang="ru-RU" sz="1600" dirty="0" smtClean="0">
                <a:solidFill>
                  <a:schemeClr val="tx2"/>
                </a:solidFill>
              </a:rPr>
              <a:t>Педагог </a:t>
            </a:r>
            <a:r>
              <a:rPr lang="ru-RU" sz="1600" dirty="0">
                <a:solidFill>
                  <a:schemeClr val="tx2"/>
                </a:solidFill>
              </a:rPr>
              <a:t>дополнительного </a:t>
            </a:r>
            <a:r>
              <a:rPr lang="ru-RU" sz="1600" dirty="0" smtClean="0">
                <a:solidFill>
                  <a:schemeClr val="tx2"/>
                </a:solidFill>
              </a:rPr>
              <a:t>образования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59" y="2564904"/>
            <a:ext cx="459689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2"/>
                </a:solidFill>
                <a:latin typeface="Times New Roman" pitchFamily="18" charset="0"/>
              </a:rPr>
              <a:t>Путешествие в </a:t>
            </a:r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</a:rPr>
              <a:t>Италию</a:t>
            </a:r>
          </a:p>
          <a:p>
            <a:pPr algn="ctr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</a:rPr>
              <a:t>Презентация к занятиям в </a:t>
            </a:r>
          </a:p>
          <a:p>
            <a:pPr algn="ctr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</a:rPr>
              <a:t>творческом объединении </a:t>
            </a:r>
          </a:p>
          <a:p>
            <a:pPr algn="ctr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</a:rPr>
              <a:t>«Изучаем </a:t>
            </a: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</a:rPr>
              <a:t>итальянский»</a:t>
            </a:r>
            <a:endParaRPr lang="ru-RU" sz="20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42965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836712"/>
            <a:ext cx="5924550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3611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08720"/>
            <a:ext cx="54102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338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23" descr="https://italian-online.ru/images/frut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813873"/>
            <a:ext cx="432435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4840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2736"/>
            <a:ext cx="5943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6712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5" descr="https://i.pinimg.com/736x/51/98/00/5198002f81e6d7bad391f4c82dfbcfe4--learn-italian-language-german-langu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692696"/>
            <a:ext cx="4476750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9614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44824"/>
            <a:ext cx="487680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902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052736"/>
            <a:ext cx="6019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1570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87" y="1428750"/>
            <a:ext cx="7820025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3014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8" descr="https://www.kolomna-travels.ru/wp-content/uploads/2016/01/1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71650"/>
            <a:ext cx="512445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8863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80728"/>
            <a:ext cx="3985739" cy="44241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27" y="692696"/>
            <a:ext cx="3773550" cy="21761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068960"/>
            <a:ext cx="2232248" cy="273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1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96752"/>
            <a:ext cx="7677679" cy="4187825"/>
          </a:xfrm>
        </p:spPr>
      </p:pic>
    </p:spTree>
    <p:extLst>
      <p:ext uri="{BB962C8B-B14F-4D97-AF65-F5344CB8AC3E}">
        <p14:creationId xmlns:p14="http://schemas.microsoft.com/office/powerpoint/2010/main" val="451841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 descr="https://detki-pogodki.ru/wp-content/uploads/2013/10/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527685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9978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4" descr="https://i.pinimg.com/originals/dc/b6/3c/dcb63cae753893cef3847e70508ddbf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340768"/>
            <a:ext cx="36957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1612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6" descr="http://www.stend.kharkov.ua/components/com_virtuemart/shop_image/product/_________________5aa64fefcee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68760"/>
            <a:ext cx="59436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291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49339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8302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96752"/>
            <a:ext cx="5524500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044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764704"/>
            <a:ext cx="56769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8969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</TotalTime>
  <Words>26</Words>
  <Application>Microsoft Office PowerPoint</Application>
  <PresentationFormat>Экран (4:3)</PresentationFormat>
  <Paragraphs>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Times New Roman</vt:lpstr>
      <vt:lpstr>Verdana</vt:lpstr>
      <vt:lpstr>Wingdings 2</vt:lpstr>
      <vt:lpstr>Аспект</vt:lpstr>
      <vt:lpstr>ДЕПАРТАМЕНТ ОБРАЗОВАНИЯ ГОРОДА СЕВАСТОПОЛЯ ГБОУ  «ЦЕНТР ДОПОЛНИТЕЛЬНОГО ОБРАЗОВАНИЯ  «МАЛАЯ АКАДЕМИЯ НАУК»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ГОРОДСКОЙ КОНКУРС  НА ЛУЧШУЮ УЧЕБНО-МЕТОДИЧЕСКУЮ РАЗРАБОТКУ НОМИНАЦИЯ «ЛУЧШАЯ УЧЕБНО-МЕТОДИЧЕСКАЯ РАЗРАБОТКА В СИСТЕМЕ ДОПОЛНИТЕЛЬНОГО ОБРАЗОВАНИЯ ДЕТЕЙ»</dc:title>
  <dc:creator>User</dc:creator>
  <cp:lastModifiedBy>Людмила</cp:lastModifiedBy>
  <cp:revision>6</cp:revision>
  <dcterms:created xsi:type="dcterms:W3CDTF">2019-01-27T10:03:42Z</dcterms:created>
  <dcterms:modified xsi:type="dcterms:W3CDTF">2019-01-28T07:44:27Z</dcterms:modified>
</cp:coreProperties>
</file>