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  <p:sldId id="264" r:id="rId6"/>
    <p:sldId id="263" r:id="rId7"/>
    <p:sldId id="268" r:id="rId8"/>
    <p:sldId id="269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84" y="9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742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1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962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749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1240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404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356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0264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714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0372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2494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3000" t="-3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FEFDC-EC67-45A2-A789-3A17F2B10668}" type="datetimeFigureOut">
              <a:rPr lang="ru-RU" smtClean="0"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BA826-E68D-412F-84CA-43E55F289E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07480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Урок математики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636912"/>
            <a:ext cx="6400800" cy="1752600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1"/>
                </a:solidFill>
              </a:rPr>
              <a:t>13 ноября.</a:t>
            </a:r>
          </a:p>
          <a:p>
            <a:r>
              <a:rPr lang="ru-RU" sz="6600" dirty="0" smtClean="0">
                <a:solidFill>
                  <a:schemeClr val="tx1"/>
                </a:solidFill>
              </a:rPr>
              <a:t>Классная работа.</a:t>
            </a:r>
            <a:endParaRPr lang="ru-RU" sz="6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897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– С какой новой единицей времени вы познакомились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– Что понравилось на уроке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– Что показалось непонятным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– Для чего нам нужны эти знания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?</a:t>
            </a:r>
            <a:endParaRPr lang="ru-RU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- В листах самооценки поставьте себе оценку за урок. </a:t>
            </a:r>
            <a:endParaRPr lang="ru-RU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94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Домашняя работа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Стр. 51, № 253 + решение кроссворда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3578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«Цена-количество-стоимость»</a:t>
            </a:r>
            <a:br>
              <a:rPr lang="ru-RU" dirty="0" smtClean="0"/>
            </a:br>
            <a:r>
              <a:rPr lang="ru-RU" dirty="0" smtClean="0"/>
              <a:t>Заполните пропуски.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2339988"/>
              </p:ext>
            </p:extLst>
          </p:nvPr>
        </p:nvGraphicFramePr>
        <p:xfrm>
          <a:off x="360217" y="1634836"/>
          <a:ext cx="8028209" cy="3738378"/>
        </p:xfrm>
        <a:graphic>
          <a:graphicData uri="http://schemas.openxmlformats.org/drawingml/2006/table">
            <a:tbl>
              <a:tblPr/>
              <a:tblGrid>
                <a:gridCol w="2627368"/>
                <a:gridCol w="1100016"/>
                <a:gridCol w="931845"/>
                <a:gridCol w="1003526"/>
                <a:gridCol w="1218567"/>
                <a:gridCol w="1146887"/>
              </a:tblGrid>
              <a:tr h="12461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Цена за 1 шт.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40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60</a:t>
                      </a:r>
                      <a:endParaRPr lang="ru-RU" sz="3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36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36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15</a:t>
                      </a:r>
                      <a:endParaRPr lang="ru-RU" sz="3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1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Количество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5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</a:t>
                      </a:r>
                      <a:endParaRPr lang="ru-RU" sz="3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36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61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Стоимость</a:t>
                      </a:r>
                      <a:endParaRPr lang="ru-RU" sz="36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3600" b="1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 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320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420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45</a:t>
                      </a:r>
                      <a:endParaRPr lang="ru-RU" sz="36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</a:endParaRP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69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себя!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28013"/>
            <a:ext cx="8053514" cy="3865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07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90466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Единица измерения времени</a:t>
            </a:r>
            <a:br>
              <a:rPr lang="ru-RU" sz="48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6000" dirty="0" smtClean="0"/>
              <a:t>ВЕК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2457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Заполните пропуски на ленте времени.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58" y="1429501"/>
            <a:ext cx="8572483" cy="5164303"/>
          </a:xfrm>
        </p:spPr>
      </p:pic>
    </p:spTree>
    <p:extLst>
      <p:ext uri="{BB962C8B-B14F-4D97-AF65-F5344CB8AC3E}">
        <p14:creationId xmlns:p14="http://schemas.microsoft.com/office/powerpoint/2010/main" val="35052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dirty="0" smtClean="0"/>
              <a:t>Проверьте себя!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11" y="1213944"/>
            <a:ext cx="8687011" cy="523939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724128" y="1916832"/>
            <a:ext cx="1296144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IV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2564904"/>
            <a:ext cx="1296144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601-700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3140968"/>
            <a:ext cx="129614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IX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07904" y="3933056"/>
            <a:ext cx="158417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1301-1400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979712" y="5877272"/>
            <a:ext cx="158417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</a:t>
            </a:r>
            <a:r>
              <a:rPr lang="en-US" b="1" dirty="0" err="1" smtClean="0">
                <a:solidFill>
                  <a:schemeClr val="tx1"/>
                </a:solidFill>
              </a:rPr>
              <a:t>XVII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49757" y="5373216"/>
            <a:ext cx="158417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</a:rPr>
              <a:t>1901- 2000</a:t>
            </a:r>
            <a:r>
              <a:rPr lang="en-US" dirty="0" smtClean="0"/>
              <a:t>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15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04" y="116632"/>
            <a:ext cx="8803984" cy="6602988"/>
          </a:xfrm>
        </p:spPr>
      </p:pic>
    </p:spTree>
    <p:extLst>
      <p:ext uri="{BB962C8B-B14F-4D97-AF65-F5344CB8AC3E}">
        <p14:creationId xmlns:p14="http://schemas.microsoft.com/office/powerpoint/2010/main" val="34127053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r>
              <a:rPr lang="ru-RU" sz="8000" dirty="0" smtClean="0"/>
              <a:t>Самостоятельная работа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621376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Проверьте выполненный вами тест!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1-В</a:t>
            </a:r>
          </a:p>
          <a:p>
            <a:r>
              <a:rPr lang="ru-RU" sz="4800" dirty="0" smtClean="0"/>
              <a:t>2-Б</a:t>
            </a:r>
          </a:p>
          <a:p>
            <a:r>
              <a:rPr lang="ru-RU" sz="4800" dirty="0" smtClean="0"/>
              <a:t>3-А</a:t>
            </a:r>
          </a:p>
          <a:p>
            <a:r>
              <a:rPr lang="ru-RU" sz="4800" dirty="0" smtClean="0"/>
              <a:t>4-Б</a:t>
            </a:r>
          </a:p>
          <a:p>
            <a:r>
              <a:rPr lang="ru-RU" sz="4800" dirty="0" smtClean="0"/>
              <a:t>5-В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51038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113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Урок математики</vt:lpstr>
      <vt:lpstr>«Цена-количество-стоимость» Заполните пропуски. </vt:lpstr>
      <vt:lpstr>Проверьте себя! </vt:lpstr>
      <vt:lpstr>Единица измерения времени  ВЕК</vt:lpstr>
      <vt:lpstr>Заполните пропуски на ленте времени.</vt:lpstr>
      <vt:lpstr>Проверьте себя!</vt:lpstr>
      <vt:lpstr>Презентация PowerPoint</vt:lpstr>
      <vt:lpstr>Самостоятельная работа</vt:lpstr>
      <vt:lpstr>Проверьте выполненный вами тест! </vt:lpstr>
      <vt:lpstr>Итоги урока</vt:lpstr>
      <vt:lpstr>Домашняя работа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Дед мороз</dc:creator>
  <cp:lastModifiedBy>Home</cp:lastModifiedBy>
  <cp:revision>6</cp:revision>
  <dcterms:created xsi:type="dcterms:W3CDTF">2012-04-18T10:00:12Z</dcterms:created>
  <dcterms:modified xsi:type="dcterms:W3CDTF">2018-11-11T15:05:29Z</dcterms:modified>
</cp:coreProperties>
</file>