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Процессор.</a:t>
            </a:r>
          </a:p>
          <a:p>
            <a:pPr marL="514350" indent="-514350">
              <a:buAutoNum type="arabicPeriod"/>
            </a:pPr>
            <a:r>
              <a:rPr lang="ru-RU" dirty="0" smtClean="0"/>
              <a:t>Частота ядер.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Оперативная память.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Системного диск.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Операционная система.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характеристики: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Коля и Вася купили себе компьютеры. Но у Васи компьютер стоит дешевле. Коля слушает музыку, играет в игру и при этом в браузере открыто 5 вкладок.  Вася же не закрыв браузер не может послушать музыку во время игры. Подумайте почему это может происходить, если учесть что процессоры, накопители, видеоадаптеры,  материнские платы и набор ПО у них одинаковые?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Функция ОЗУ.</a:t>
            </a:r>
          </a:p>
          <a:p>
            <a:r>
              <a:rPr lang="ru-RU" dirty="0" smtClean="0"/>
              <a:t>Типы ОЗУ.</a:t>
            </a:r>
          </a:p>
          <a:p>
            <a:r>
              <a:rPr lang="ru-RU" dirty="0" smtClean="0"/>
              <a:t>Сколько необходимо?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ru-RU" dirty="0" smtClean="0"/>
              <a:t>Оперативная память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Ответили ли мы на поставленные вопросы?</a:t>
            </a:r>
          </a:p>
          <a:p>
            <a:pPr lvl="0"/>
            <a:r>
              <a:rPr lang="ru-RU" dirty="0" smtClean="0"/>
              <a:t>Что </a:t>
            </a:r>
            <a:r>
              <a:rPr lang="ru-RU" dirty="0" smtClean="0"/>
              <a:t>открыли, узнали на </a:t>
            </a:r>
            <a:r>
              <a:rPr lang="ru-RU" dirty="0" smtClean="0"/>
              <a:t>занятии?</a:t>
            </a:r>
            <a:endParaRPr lang="ru-RU" dirty="0" smtClean="0"/>
          </a:p>
          <a:p>
            <a:r>
              <a:rPr lang="ru-RU" dirty="0" smtClean="0"/>
              <a:t>Что было трудного?</a:t>
            </a:r>
          </a:p>
          <a:p>
            <a:r>
              <a:rPr lang="ru-RU" dirty="0" smtClean="0"/>
              <a:t>Что удалось особенно легко?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938</TotalTime>
  <Words>118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План характеристики:</vt:lpstr>
      <vt:lpstr>Слайд 2</vt:lpstr>
      <vt:lpstr>Оперативная память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характеристики:</dc:title>
  <dc:creator>Информатик</dc:creator>
  <cp:lastModifiedBy>Информатик</cp:lastModifiedBy>
  <cp:revision>27</cp:revision>
  <dcterms:created xsi:type="dcterms:W3CDTF">2019-10-08T12:37:49Z</dcterms:created>
  <dcterms:modified xsi:type="dcterms:W3CDTF">2019-10-15T07:09:24Z</dcterms:modified>
</cp:coreProperties>
</file>