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0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5D950C6-39F4-48FE-8A89-388432A7C2A0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3CAC5B-7612-4600-9002-AB5359E7DC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229600" cy="1828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Проект « В мире Добра и вежливости»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132856"/>
            <a:ext cx="7776864" cy="4464496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8600" b="1" dirty="0" smtClean="0">
                <a:solidFill>
                  <a:srgbClr val="002060"/>
                </a:solidFill>
              </a:rPr>
              <a:t>Актуальность темы: </a:t>
            </a:r>
            <a:r>
              <a:rPr lang="ru-RU" sz="70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дошкольном возрасте закладываются основы личности; именно дошкольное детство, для которого характерно эмоционально-чувственное восприятие действительности, является благоприятным для нравственного и эстетического воспитания.  Именно в этот период происходит бурное накопление жизненного опыта: нравственного, социального, духовного.</a:t>
            </a:r>
            <a:endParaRPr lang="ru-RU" sz="70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C000"/>
                </a:solidFill>
              </a:rPr>
              <a:t>Стенд</a:t>
            </a:r>
            <a:r>
              <a:rPr lang="ru-RU" sz="3200" dirty="0" smtClean="0">
                <a:solidFill>
                  <a:srgbClr val="FFC000"/>
                </a:solidFill>
              </a:rPr>
              <a:t> « наши добрые дела»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20191208_20541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Ожидаемые результаты </a:t>
            </a:r>
            <a:r>
              <a:rPr lang="ru-RU" sz="2400" dirty="0" smtClean="0">
                <a:solidFill>
                  <a:srgbClr val="FF0000"/>
                </a:solidFill>
              </a:rPr>
              <a:t>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 у детей сформируется представление о доброте, как важном нравственном качестве человека, через поступки героев литературных произведений;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-разовьется позитивная самооценка у детей, стремление проявлять доброту в словах и поступках;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у детей повысится интерес к чтению художественной литературе;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-разовьются творческие способности, через ознакомление произведениями художественной литературы;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-умение  бережно относится к книге и  доброе и уважительное отношение к сверстникам и взрослым людям.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20190214_10543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0800000">
            <a:off x="1432983" y="1600200"/>
            <a:ext cx="6278033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5760640"/>
          </a:xfrm>
        </p:spPr>
        <p:txBody>
          <a:bodyPr>
            <a:noAutofit/>
          </a:bodyPr>
          <a:lstStyle/>
          <a:p>
            <a:pPr algn="l"/>
            <a:r>
              <a:rPr lang="ru-RU" sz="3200" i="1" dirty="0" smtClean="0">
                <a:solidFill>
                  <a:srgbClr val="7030A0"/>
                </a:solidFill>
                <a:effectLst/>
              </a:rPr>
              <a:t>Цель:</a:t>
            </a:r>
            <a:r>
              <a:rPr lang="ru-RU" sz="3200" i="1" dirty="0" smtClean="0">
                <a:solidFill>
                  <a:srgbClr val="FF0000"/>
                </a:solidFill>
                <a:effectLst/>
              </a:rPr>
              <a:t> </a:t>
            </a:r>
            <a:br>
              <a:rPr lang="ru-RU" sz="3200" i="1" dirty="0" smtClean="0">
                <a:solidFill>
                  <a:srgbClr val="FF0000"/>
                </a:solidFill>
                <a:effectLst/>
              </a:rPr>
            </a:br>
            <a:r>
              <a:rPr lang="ru-RU" sz="3200" i="1" dirty="0" smtClean="0">
                <a:solidFill>
                  <a:srgbClr val="FF0000"/>
                </a:solidFill>
                <a:effectLst/>
              </a:rPr>
              <a:t>воспитать социально- нравственных качеств детей дошкольного возраста, через формирование устойчивого интереса к художественной литературе;</a:t>
            </a:r>
            <a:br>
              <a:rPr lang="ru-RU" sz="3200" i="1" dirty="0" smtClean="0">
                <a:solidFill>
                  <a:srgbClr val="FF0000"/>
                </a:solidFill>
                <a:effectLst/>
              </a:rPr>
            </a:br>
            <a:r>
              <a:rPr lang="ru-RU" sz="3200" i="1" dirty="0" smtClean="0">
                <a:solidFill>
                  <a:srgbClr val="FF0000"/>
                </a:solidFill>
                <a:effectLst/>
              </a:rPr>
              <a:t> </a:t>
            </a:r>
            <a:br>
              <a:rPr lang="ru-RU" sz="3200" i="1" dirty="0" smtClean="0">
                <a:solidFill>
                  <a:srgbClr val="FF0000"/>
                </a:solidFill>
                <a:effectLst/>
              </a:rPr>
            </a:br>
            <a:r>
              <a:rPr lang="ru-RU" sz="3200" i="1" dirty="0" smtClean="0">
                <a:solidFill>
                  <a:srgbClr val="FF0000"/>
                </a:solidFill>
                <a:effectLst/>
              </a:rPr>
              <a:t>Приобщать детей к элементарным общепринятым нормам и правилам взаимоотношения со сверстниками и взрослыми.</a:t>
            </a:r>
            <a:br>
              <a:rPr lang="ru-RU" sz="3200" i="1" dirty="0" smtClean="0">
                <a:solidFill>
                  <a:srgbClr val="FF0000"/>
                </a:solidFill>
                <a:effectLst/>
              </a:rPr>
            </a:br>
            <a:r>
              <a:rPr lang="ru-RU" sz="3200" i="1" dirty="0" smtClean="0">
                <a:solidFill>
                  <a:srgbClr val="FF0000"/>
                </a:solidFill>
                <a:effectLst/>
              </a:rPr>
              <a:t> </a:t>
            </a:r>
            <a:br>
              <a:rPr lang="ru-RU" sz="3200" i="1" dirty="0" smtClean="0">
                <a:solidFill>
                  <a:srgbClr val="FF0000"/>
                </a:solidFill>
                <a:effectLst/>
              </a:rPr>
            </a:br>
            <a:endParaRPr lang="ru-RU" sz="3200" i="1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178698"/>
          </a:xfrm>
        </p:spPr>
        <p:txBody>
          <a:bodyPr>
            <a:noAutofit/>
          </a:bodyPr>
          <a:lstStyle/>
          <a:p>
            <a:pPr algn="l"/>
            <a:r>
              <a:rPr lang="ru-RU" sz="2000" i="1" dirty="0" smtClean="0">
                <a:solidFill>
                  <a:srgbClr val="FF0000"/>
                </a:solidFill>
                <a:effectLst/>
              </a:rPr>
              <a:t>Задачи:</a:t>
            </a:r>
            <a:r>
              <a:rPr lang="ru-RU" sz="2000" i="1" dirty="0" smtClean="0">
                <a:solidFill>
                  <a:srgbClr val="FF0000"/>
                </a:solidFill>
              </a:rPr>
              <a:t/>
            </a:r>
            <a:br>
              <a:rPr lang="ru-RU" sz="2000" i="1" dirty="0" smtClean="0">
                <a:solidFill>
                  <a:srgbClr val="FF0000"/>
                </a:solidFill>
              </a:rPr>
            </a:br>
            <a:r>
              <a:rPr lang="ru-RU" sz="200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Формировать представления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  у детей о  нравственных качествах через художественное слово и сказки: человеколюбие, вежливость, бескорыстие, терпимость, тактичность, трудолюбие, верность, бережное отношение к природе, постоянное культурное развитие и соблюдение правил морали.</a:t>
            </a:r>
            <a:b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</a:b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 </a:t>
            </a:r>
            <a:b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</a:b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Развивать интерес родителей к совместной работе в данном направлении.</a:t>
            </a:r>
            <a:b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</a:b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 </a:t>
            </a:r>
            <a:b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</a:b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Составить картотеку игр-драматизаций с использованием художественных текстов с целью развития у детей речи, воображения, творческих способностей.</a:t>
            </a:r>
            <a:b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</a:b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 </a:t>
            </a:r>
            <a:b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</a:b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Формировать представление о добре и зле, показать красоту добрых поступков и их необходимость в жизни людей.</a:t>
            </a: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 </a:t>
            </a:r>
            <a:br>
              <a:rPr lang="ru-RU" sz="20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20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Чтение произведения «Волшебное слово»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20191203_11510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4831790">
            <a:off x="-30411" y="2280043"/>
            <a:ext cx="4445146" cy="3673297"/>
          </a:xfrm>
        </p:spPr>
      </p:pic>
      <p:pic>
        <p:nvPicPr>
          <p:cNvPr id="6" name="Содержимое 5" descr="20191203_11513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4834203">
            <a:off x="4641651" y="2214803"/>
            <a:ext cx="4345404" cy="35319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БЕСЕДА  С ДЕТЬМИ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20190315_1140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1878241" y="866175"/>
            <a:ext cx="5171494" cy="5544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Просмотр мультфильма «КОТ ЛЕОПОЛЬД и МЫШИ»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20191203_11551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1083292">
            <a:off x="478065" y="2049937"/>
            <a:ext cx="4038600" cy="4185803"/>
          </a:xfrm>
        </p:spPr>
      </p:pic>
      <p:pic>
        <p:nvPicPr>
          <p:cNvPr id="6" name="Содержимое 5" descr="20191203_11550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21139343">
            <a:off x="4648200" y="1844824"/>
            <a:ext cx="4038600" cy="4104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Открытое занятие « В стране Добра и Вежливости»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20191119_09351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5006211">
            <a:off x="270978" y="2186660"/>
            <a:ext cx="4118664" cy="3467272"/>
          </a:xfrm>
        </p:spPr>
      </p:pic>
      <p:pic>
        <p:nvPicPr>
          <p:cNvPr id="6" name="Содержимое 5" descr="20191119_09304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1844824"/>
            <a:ext cx="4316288" cy="38884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Театрализованное представление «Красная шапочки»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-20191203-WA000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628800"/>
            <a:ext cx="3394472" cy="4525963"/>
          </a:xfrm>
        </p:spPr>
      </p:pic>
      <p:pic>
        <p:nvPicPr>
          <p:cNvPr id="6" name="Содержимое 5" descr="IMG-20191203-WA000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20844425">
            <a:off x="4529695" y="1813807"/>
            <a:ext cx="4168883" cy="37444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Консультации для родителей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Screenshot_20191206-222111_Yandex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340768"/>
            <a:ext cx="3744416" cy="5328592"/>
          </a:xfrm>
        </p:spPr>
      </p:pic>
      <p:pic>
        <p:nvPicPr>
          <p:cNvPr id="6" name="Содержимое 5" descr="Screenshot_20191206-222148_Yandex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4008" y="1340768"/>
            <a:ext cx="3744416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80</TotalTime>
  <Words>85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Проект « В мире Добра и вежливости»</vt:lpstr>
      <vt:lpstr>Цель:  воспитать социально- нравственных качеств детей дошкольного возраста, через формирование устойчивого интереса к художественной литературе;   Приобщать детей к элементарным общепринятым нормам и правилам взаимоотношения со сверстниками и взрослыми.   </vt:lpstr>
      <vt:lpstr>Задачи: Формировать представления  у детей о  нравственных качествах через художественное слово и сказки: человеколюбие, вежливость, бескорыстие, терпимость, тактичность, трудолюбие, верность, бережное отношение к природе, постоянное культурное развитие и соблюдение правил морали.   Развивать интерес родителей к совместной работе в данном направлении.   Составить картотеку игр-драматизаций с использованием художественных текстов с целью развития у детей речи, воображения, творческих способностей.   Формировать представление о добре и зле, показать красоту добрых поступков и их необходимость в жизни людей.   </vt:lpstr>
      <vt:lpstr>Чтение произведения «Волшебное слово»</vt:lpstr>
      <vt:lpstr>БЕСЕДА  С ДЕТЬМИ</vt:lpstr>
      <vt:lpstr>Просмотр мультфильма «КОТ ЛЕОПОЛЬД и МЫШИ»</vt:lpstr>
      <vt:lpstr>Открытое занятие « В стране Добра и Вежливости»</vt:lpstr>
      <vt:lpstr>Театрализованное представление «Красная шапочки»</vt:lpstr>
      <vt:lpstr>Консультации для родителей</vt:lpstr>
      <vt:lpstr>Стенд « наши добрые дела»</vt:lpstr>
      <vt:lpstr>    Ожидаемые результаты :  - у детей сформируется представление о доброте, как важном нравственном качестве человека, через поступки героев литературных произведений;  -разовьется позитивная самооценка у детей, стремление проявлять доброту в словах и поступках; у детей повысится интерес к чтению художественной литературе;  -разовьются творческие способности, через ознакомление произведениями художественной литературы;  -умение  бережно относится к книге и  доброе и уважительное отношение к сверстникам и взрослым людям.        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 В мире Добра и вежливости»</dc:title>
  <dc:creator>аsus</dc:creator>
  <cp:lastModifiedBy>аsus</cp:lastModifiedBy>
  <cp:revision>11</cp:revision>
  <dcterms:created xsi:type="dcterms:W3CDTF">2019-12-08T12:54:35Z</dcterms:created>
  <dcterms:modified xsi:type="dcterms:W3CDTF">2022-03-25T11:55:18Z</dcterms:modified>
</cp:coreProperties>
</file>