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4" r:id="rId8"/>
    <p:sldId id="261" r:id="rId9"/>
    <p:sldId id="262" r:id="rId10"/>
    <p:sldId id="268" r:id="rId11"/>
    <p:sldId id="269" r:id="rId12"/>
    <p:sldId id="263" r:id="rId13"/>
    <p:sldId id="266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15" autoAdjust="0"/>
    <p:restoredTop sz="94660"/>
  </p:normalViewPr>
  <p:slideViewPr>
    <p:cSldViewPr>
      <p:cViewPr>
        <p:scale>
          <a:sx n="50" d="100"/>
          <a:sy n="50" d="100"/>
        </p:scale>
        <p:origin x="-538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72470DD-5181-4FA7-BF71-BF9B2403C6EA}" type="datetimeFigureOut">
              <a:rPr lang="ru-RU" smtClean="0"/>
              <a:pPr/>
              <a:t>05.09.2015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0B22929-671A-40EE-9847-B7D6FFC4A2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gif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12" Type="http://schemas.openxmlformats.org/officeDocument/2006/relationships/image" Target="../media/image19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gif"/><Relationship Id="rId5" Type="http://schemas.openxmlformats.org/officeDocument/2006/relationships/image" Target="../media/image12.jpeg"/><Relationship Id="rId10" Type="http://schemas.openxmlformats.org/officeDocument/2006/relationships/image" Target="../media/image17.gif"/><Relationship Id="rId4" Type="http://schemas.openxmlformats.org/officeDocument/2006/relationships/image" Target="../media/image11.jpeg"/><Relationship Id="rId9" Type="http://schemas.openxmlformats.org/officeDocument/2006/relationships/image" Target="../media/image16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s1.fotokto.ru/photo/full/18/182667.jpg?r14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257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Северные ягоды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Подготовила Фадеева Е.А.</a:t>
            </a:r>
          </a:p>
          <a:p>
            <a:r>
              <a:rPr lang="ru-RU" dirty="0" smtClean="0"/>
              <a:t>Воспитатель ГПД</a:t>
            </a:r>
          </a:p>
          <a:p>
            <a:r>
              <a:rPr lang="ru-RU" dirty="0" smtClean="0"/>
              <a:t>Филиал МБОУ СОШ №27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File:Besenbueren-blason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142984"/>
            <a:ext cx="4132653" cy="4643430"/>
          </a:xfrm>
          <a:prstGeom prst="rect">
            <a:avLst/>
          </a:prstGeom>
          <a:noFill/>
        </p:spPr>
      </p:pic>
      <p:pic>
        <p:nvPicPr>
          <p:cNvPr id="1026" name="Picture 2" descr="File:Soviet Union stamp 1964 CPA 31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571480"/>
            <a:ext cx="4029075" cy="5705476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642910" y="214290"/>
            <a:ext cx="3931904" cy="3577548"/>
            <a:chOff x="642910" y="214290"/>
            <a:chExt cx="3931904" cy="3577548"/>
          </a:xfrm>
        </p:grpSpPr>
        <p:pic>
          <p:nvPicPr>
            <p:cNvPr id="26626" name="Picture 2" descr="http://dailyway.ru/wp-content/uploads/2013/10/IMG_6915.jpg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642910" y="214290"/>
              <a:ext cx="3931904" cy="2619631"/>
            </a:xfrm>
            <a:prstGeom prst="rect">
              <a:avLst/>
            </a:prstGeom>
            <a:noFill/>
          </p:spPr>
        </p:pic>
        <p:sp>
          <p:nvSpPr>
            <p:cNvPr id="8" name="TextBox 7"/>
            <p:cNvSpPr txBox="1"/>
            <p:nvPr/>
          </p:nvSpPr>
          <p:spPr>
            <a:xfrm>
              <a:off x="785786" y="2714620"/>
              <a:ext cx="3786214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моховая </a:t>
              </a:r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смородина</a:t>
              </a:r>
              <a:endParaRPr lang="ru-RU" sz="3200" dirty="0" smtClean="0">
                <a:latin typeface="Times New Roman" pitchFamily="18" charset="0"/>
                <a:cs typeface="Times New Roman" pitchFamily="18" charset="0"/>
              </a:endParaRPr>
            </a:p>
            <a:p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5715008" y="0"/>
            <a:ext cx="2928958" cy="3728023"/>
            <a:chOff x="5715008" y="0"/>
            <a:chExt cx="2928958" cy="3728023"/>
          </a:xfrm>
        </p:grpSpPr>
        <p:pic>
          <p:nvPicPr>
            <p:cNvPr id="26628" name="Picture 4" descr="http://club.velhod.ru/gallery/18958/1a020dbac0edcd6283067d65cc3f0338.jp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715008" y="0"/>
              <a:ext cx="2393138" cy="3190851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5715008" y="3143248"/>
              <a:ext cx="29289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err="1" smtClean="0">
                  <a:latin typeface="Times New Roman" pitchFamily="18" charset="0"/>
                  <a:cs typeface="Times New Roman" pitchFamily="18" charset="0"/>
                </a:rPr>
                <a:t>глошина</a:t>
              </a:r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3" name="Группа 12"/>
          <p:cNvGrpSpPr/>
          <p:nvPr/>
        </p:nvGrpSpPr>
        <p:grpSpPr>
          <a:xfrm>
            <a:off x="357158" y="3286124"/>
            <a:ext cx="4572000" cy="3510320"/>
            <a:chOff x="357158" y="3286124"/>
            <a:chExt cx="4572000" cy="3510320"/>
          </a:xfrm>
        </p:grpSpPr>
        <p:pic>
          <p:nvPicPr>
            <p:cNvPr id="26630" name="Picture 6" descr="http://iso100.ru/imagelib_2010/03/photo_big_142149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42910" y="3286124"/>
              <a:ext cx="4071906" cy="2714604"/>
            </a:xfrm>
            <a:prstGeom prst="rect">
              <a:avLst/>
            </a:prstGeom>
            <a:noFill/>
          </p:spPr>
        </p:pic>
        <p:sp>
          <p:nvSpPr>
            <p:cNvPr id="10" name="Прямоугольник 9"/>
            <p:cNvSpPr/>
            <p:nvPr/>
          </p:nvSpPr>
          <p:spPr>
            <a:xfrm>
              <a:off x="357158" y="6211669"/>
              <a:ext cx="4572000" cy="58477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северный апельсин</a:t>
              </a:r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5143504" y="3786190"/>
            <a:ext cx="3786182" cy="3071810"/>
            <a:chOff x="5357818" y="3786190"/>
            <a:chExt cx="3786182" cy="3071810"/>
          </a:xfrm>
        </p:grpSpPr>
        <p:pic>
          <p:nvPicPr>
            <p:cNvPr id="26632" name="Picture 8" descr="http://molbiol.ru/forums/uploads/a002/b084/post-23897-1310905410.jp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357818" y="3786190"/>
              <a:ext cx="3324197" cy="2636879"/>
            </a:xfrm>
            <a:prstGeom prst="rect">
              <a:avLst/>
            </a:prstGeom>
            <a:noFill/>
          </p:spPr>
        </p:pic>
        <p:sp>
          <p:nvSpPr>
            <p:cNvPr id="11" name="Прямоугольник 10"/>
            <p:cNvSpPr/>
            <p:nvPr/>
          </p:nvSpPr>
          <p:spPr>
            <a:xfrm>
              <a:off x="5459017" y="6273225"/>
              <a:ext cx="3684983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3200" dirty="0" smtClean="0">
                  <a:latin typeface="Times New Roman" pitchFamily="18" charset="0"/>
                  <a:cs typeface="Times New Roman" pitchFamily="18" charset="0"/>
                </a:rPr>
                <a:t>арктическая малина</a:t>
              </a:r>
              <a:endParaRPr lang="ru-RU" sz="3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green.wiwo.de/wp-content/uploads/2013/06/cloudberries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285860"/>
            <a:ext cx="5715000" cy="40290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морошка</a:t>
            </a:r>
            <a:endParaRPr lang="ru-RU" dirty="0"/>
          </a:p>
        </p:txBody>
      </p:sp>
      <p:pic>
        <p:nvPicPr>
          <p:cNvPr id="5122" name="Picture 2" descr="2 euro coin Fi serie 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62" y="3357562"/>
            <a:ext cx="3500438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Правила сбора ягод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Собирайте только те ягоды, которые хорошо знаете;</a:t>
            </a:r>
          </a:p>
          <a:p>
            <a:r>
              <a:rPr lang="ru-RU" dirty="0" smtClean="0"/>
              <a:t>Не собирайте ягоды рядом с дорогой, потому, что там ездят машины и дымят на них;</a:t>
            </a:r>
          </a:p>
          <a:p>
            <a:r>
              <a:rPr lang="ru-RU" dirty="0" smtClean="0"/>
              <a:t>Собирайте ягоды не в пакет, а в корзину, чтобы не помялись, а то выделится сок;</a:t>
            </a:r>
          </a:p>
          <a:p>
            <a:r>
              <a:rPr lang="ru-RU" dirty="0" smtClean="0"/>
              <a:t>При сборе ягод не вырывайте растение с корнем и не собирайте все до </a:t>
            </a:r>
            <a:r>
              <a:rPr lang="ru-RU" dirty="0" smtClean="0"/>
              <a:t>последнего.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happy-drive.ru/wp-content/uploads/2012/06/raskryitie-talan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745"/>
            <a:ext cx="9144000" cy="686074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ДАВАЙТЕ БЕРЕЧЬ ПРИРОДУ ВМЕСТЕ!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hotoforum.ru/f/photo/000/530/530788_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img1.liveinternet.ru/images/foto/c/0/25/3851025/f_199183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836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motto.net.ua/old_site/img/autumn/1315803759_EAF0E0F1E8E2E0FF20EEF1E5EDFC292929.jpg"/>
          <p:cNvPicPr>
            <a:picLocks noChangeAspect="1" noChangeArrowheads="1"/>
          </p:cNvPicPr>
          <p:nvPr/>
        </p:nvPicPr>
        <p:blipFill>
          <a:blip r:embed="rId2"/>
          <a:srcRect l="6250" r="10417"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s15.postimg.org/41ytvga4b/imag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3498" y="0"/>
            <a:ext cx="9187497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брусника</a:t>
            </a:r>
            <a:endParaRPr lang="ru-RU" dirty="0"/>
          </a:p>
        </p:txBody>
      </p:sp>
      <p:pic>
        <p:nvPicPr>
          <p:cNvPr id="34818" name="Picture 2" descr="http://www.besserhaushalten.de/typo3temp/pics/Cranberry_8ce940ab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85926"/>
            <a:ext cx="600257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черника</a:t>
            </a:r>
            <a:endParaRPr lang="ru-RU" dirty="0"/>
          </a:p>
        </p:txBody>
      </p:sp>
      <p:pic>
        <p:nvPicPr>
          <p:cNvPr id="31746" name="Picture 2" descr="http://xn--80aegdhhsxiq1k.xn--p1ai/_bl/0/747293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628774"/>
            <a:ext cx="7620000" cy="5229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6" name="Picture 16" descr="Tick Symbol Stock Photos Images, Royalty Free Tick Symbol Images And Pictur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4286256"/>
            <a:ext cx="1928786" cy="1928786"/>
          </a:xfrm>
          <a:prstGeom prst="rect">
            <a:avLst/>
          </a:prstGeom>
          <a:noFill/>
        </p:spPr>
      </p:pic>
      <p:pic>
        <p:nvPicPr>
          <p:cNvPr id="16" name="Picture 14" descr="Download крестик символ pictures for free and share 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857364"/>
            <a:ext cx="962022" cy="84983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7239000" cy="1143000"/>
          </a:xfrm>
        </p:spPr>
        <p:txBody>
          <a:bodyPr/>
          <a:lstStyle/>
          <a:p>
            <a:pPr algn="ctr"/>
            <a:r>
              <a:rPr lang="ru-RU" dirty="0" smtClean="0"/>
              <a:t>Найдите чернику</a:t>
            </a:r>
            <a:endParaRPr lang="ru-RU" dirty="0"/>
          </a:p>
        </p:txBody>
      </p:sp>
      <p:pic>
        <p:nvPicPr>
          <p:cNvPr id="30734" name="Picture 14" descr="Download крестик символ pictures for free and share 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785926"/>
            <a:ext cx="962022" cy="849837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00034" y="2786058"/>
            <a:ext cx="15716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можжевельник</a:t>
            </a:r>
            <a:endParaRPr lang="ru-RU" dirty="0"/>
          </a:p>
        </p:txBody>
      </p:sp>
      <p:pic>
        <p:nvPicPr>
          <p:cNvPr id="30726" name="Picture 6" descr="Плоды можжевельника в Кировоградской области в Украине - сравнить цены и купить недорого в розницу или оптом у 1 поставщиков 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500174"/>
            <a:ext cx="2639511" cy="2160000"/>
          </a:xfrm>
          <a:prstGeom prst="rect">
            <a:avLst/>
          </a:prstGeom>
          <a:noFill/>
        </p:spPr>
      </p:pic>
      <p:pic>
        <p:nvPicPr>
          <p:cNvPr id="12" name="Picture 14" descr="Download крестик символ pictures for free and share 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1785926"/>
            <a:ext cx="962022" cy="849837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14678" y="3000372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Черная смородина</a:t>
            </a:r>
            <a:endParaRPr lang="ru-RU" dirty="0"/>
          </a:p>
        </p:txBody>
      </p:sp>
      <p:pic>
        <p:nvPicPr>
          <p:cNvPr id="30732" name="Picture 12" descr="черная смородина Виноградная ранний фото, выращивание, посадка и уход, купить Виноградная семена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1571612"/>
            <a:ext cx="2953124" cy="2160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286512" y="3143248"/>
            <a:ext cx="1500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Ирга</a:t>
            </a:r>
            <a:endParaRPr lang="ru-RU" dirty="0"/>
          </a:p>
        </p:txBody>
      </p:sp>
      <p:pic>
        <p:nvPicPr>
          <p:cNvPr id="30728" name="Picture 8" descr="Ирга. - Каталог - Клуб садоводов &quot;Любимый сад&quot;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00760" y="1571612"/>
            <a:ext cx="2880000" cy="2160000"/>
          </a:xfrm>
          <a:prstGeom prst="rect">
            <a:avLst/>
          </a:prstGeom>
          <a:noFill/>
        </p:spPr>
      </p:pic>
      <p:pic>
        <p:nvPicPr>
          <p:cNvPr id="18" name="Picture 14" descr="Download крестик символ pictures for free and share 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4929198"/>
            <a:ext cx="962022" cy="84983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5072066" y="585789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голубика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1142976" y="6072206"/>
            <a:ext cx="200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черника</a:t>
            </a:r>
            <a:endParaRPr lang="ru-RU" dirty="0"/>
          </a:p>
        </p:txBody>
      </p:sp>
      <p:pic>
        <p:nvPicPr>
          <p:cNvPr id="30722" name="Picture 2" descr="Растение-медонос черника обыкновенная Supersadovod - о саде и огороде просто и интересно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4286256"/>
            <a:ext cx="2882868" cy="2160000"/>
          </a:xfrm>
          <a:prstGeom prst="rect">
            <a:avLst/>
          </a:prstGeom>
          <a:noFill/>
        </p:spPr>
      </p:pic>
      <p:pic>
        <p:nvPicPr>
          <p:cNvPr id="30724" name="Picture 4" descr="Голубика Фрукты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714876" y="4429132"/>
            <a:ext cx="2681999" cy="2160000"/>
          </a:xfrm>
          <a:prstGeom prst="rect">
            <a:avLst/>
          </a:prstGeom>
          <a:noFill/>
        </p:spPr>
      </p:pic>
      <p:pic>
        <p:nvPicPr>
          <p:cNvPr id="30738" name="Picture 18" descr="Download цифры анимация pictures for free and share now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1142984"/>
            <a:ext cx="720000" cy="943231"/>
          </a:xfrm>
          <a:prstGeom prst="rect">
            <a:avLst/>
          </a:prstGeom>
          <a:noFill/>
        </p:spPr>
      </p:pic>
      <p:pic>
        <p:nvPicPr>
          <p:cNvPr id="30740" name="Picture 20" descr="Анимационные картинки для презентаций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43174" y="1000108"/>
            <a:ext cx="720000" cy="1003107"/>
          </a:xfrm>
          <a:prstGeom prst="rect">
            <a:avLst/>
          </a:prstGeom>
          <a:noFill/>
        </p:spPr>
      </p:pic>
      <p:pic>
        <p:nvPicPr>
          <p:cNvPr id="30742" name="Picture 22" descr="Download цифры анимация 4 pictures for free and share now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72132" y="1000108"/>
            <a:ext cx="738000" cy="900000"/>
          </a:xfrm>
          <a:prstGeom prst="rect">
            <a:avLst/>
          </a:prstGeom>
          <a:noFill/>
        </p:spPr>
      </p:pic>
      <p:pic>
        <p:nvPicPr>
          <p:cNvPr id="30744" name="Picture 24" descr="цифры анимация 4 kelmesine uyğun şekilleri pulsuz yükle bedava indir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0" y="3857628"/>
            <a:ext cx="720000" cy="1003107"/>
          </a:xfrm>
          <a:prstGeom prst="rect">
            <a:avLst/>
          </a:prstGeom>
          <a:noFill/>
        </p:spPr>
      </p:pic>
      <p:pic>
        <p:nvPicPr>
          <p:cNvPr id="30746" name="Picture 26" descr="Download цифры анимация 6 pictures for free and share now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357686" y="4071942"/>
            <a:ext cx="720000" cy="9152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6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6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07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307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32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307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18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2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07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vertical)">
                                      <p:cBhvr>
                                        <p:cTn id="30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2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клюква</a:t>
            </a:r>
            <a:endParaRPr lang="ru-RU" dirty="0"/>
          </a:p>
        </p:txBody>
      </p:sp>
      <p:pic>
        <p:nvPicPr>
          <p:cNvPr id="33794" name="Picture 2" descr="http://i2.gosrossnab.ru/1/2873/28729001/795f32/klyukva-jp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71612"/>
            <a:ext cx="6096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97</TotalTime>
  <Words>101</Words>
  <Application>Microsoft Office PowerPoint</Application>
  <PresentationFormat>Экран (4:3)</PresentationFormat>
  <Paragraphs>24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Изящная</vt:lpstr>
      <vt:lpstr>Северные ягоды</vt:lpstr>
      <vt:lpstr>Слайд 2</vt:lpstr>
      <vt:lpstr>Слайд 3</vt:lpstr>
      <vt:lpstr>Слайд 4</vt:lpstr>
      <vt:lpstr>Слайд 5</vt:lpstr>
      <vt:lpstr>брусника</vt:lpstr>
      <vt:lpstr>черника</vt:lpstr>
      <vt:lpstr>Найдите чернику</vt:lpstr>
      <vt:lpstr>клюква</vt:lpstr>
      <vt:lpstr>Слайд 10</vt:lpstr>
      <vt:lpstr>Слайд 11</vt:lpstr>
      <vt:lpstr>морошка</vt:lpstr>
      <vt:lpstr>Правила сбора ягод</vt:lpstr>
      <vt:lpstr>Слайд 14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Северные ягоды</dc:title>
  <dc:creator>user</dc:creator>
  <cp:lastModifiedBy>user</cp:lastModifiedBy>
  <cp:revision>11</cp:revision>
  <dcterms:created xsi:type="dcterms:W3CDTF">2015-05-25T20:33:16Z</dcterms:created>
  <dcterms:modified xsi:type="dcterms:W3CDTF">2015-09-05T14:42:19Z</dcterms:modified>
</cp:coreProperties>
</file>