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19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550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89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563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209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13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516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61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2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8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1AFAE-5ED8-434C-A172-1D22E829EF99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F7142-2720-4569-838F-AEA401174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797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71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59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73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20" y="0"/>
            <a:ext cx="9219519" cy="700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79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910" y="0"/>
            <a:ext cx="10306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55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5326059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94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48"/>
            <a:ext cx="9144000" cy="741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16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45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513" y="-23782"/>
            <a:ext cx="5749791" cy="688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33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373" y="0"/>
            <a:ext cx="10306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9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16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4" y="-387424"/>
            <a:ext cx="7507050" cy="747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69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999" y="0"/>
            <a:ext cx="9449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32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528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476672"/>
            <a:ext cx="1029714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709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9432"/>
            <a:ext cx="9144000" cy="731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7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-21138"/>
            <a:ext cx="1030637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627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6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858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9144000" cy="697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703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207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2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907" y="0"/>
            <a:ext cx="9717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81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768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790" y="0"/>
            <a:ext cx="10110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26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569" y="548680"/>
            <a:ext cx="972908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57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86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3591"/>
            <a:ext cx="9144000" cy="69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90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655" y="0"/>
            <a:ext cx="9433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30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6" y="0"/>
            <a:ext cx="9245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08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843" y="-315416"/>
            <a:ext cx="10308092" cy="73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513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403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Экран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2017-02-13T18:37:05Z</dcterms:created>
  <dcterms:modified xsi:type="dcterms:W3CDTF">2017-02-14T20:52:47Z</dcterms:modified>
</cp:coreProperties>
</file>