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6032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 войны нет лица…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https://ds05.infourok.ru/uploads/ex/1338/00085097-960e9303/hello_html_5581607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3544"/>
            <a:ext cx="2987824" cy="2240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.fishki.net/upload/post/2019/05/08/2971954/v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12346"/>
            <a:ext cx="3809744" cy="2495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.faleristika.info/images/2017/06/06/2017may9children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81" y="3933056"/>
            <a:ext cx="4298713" cy="2791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-fotki.yandex.ru/get/9168/225044291.f/0_c5774_1c060117_X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248" y="1556792"/>
            <a:ext cx="3096344" cy="2189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51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884992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886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«Школы закрывались одна за другой, потому что учеников становилось все меньше. А ходили в школу в основном из-за того, что там давали тарелку супа. Помню переклички перед занятиями, на каждой из которых звучало — умер, умер, умер…»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1448" y="25649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Дети вместе с взрослыми тушили пожары, уничтожили десятки тысяч зажигательных бомб. Разбирали завалы разрушенных зданий, очищая дороги и трамвайные пути</a:t>
            </a:r>
          </a:p>
        </p:txBody>
      </p:sp>
      <p:pic>
        <p:nvPicPr>
          <p:cNvPr id="6" name="Рисунок 5" descr="1 из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42966"/>
            <a:ext cx="4572000" cy="4804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get-zen_doc/1640581/pub_5e2eeb53bd639600b209b691_5e2eebc81ee34f00ae1a8b42/scale_120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11927" y="3747655"/>
            <a:ext cx="3891041" cy="299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https://avatars.mds.yandex.net/get-zen_doc/1704967/pub_5cf0e2cb1cd66224f0b1f45b_5cf0f219dab79f00aedd850a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7574"/>
            <a:ext cx="4191095" cy="2683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5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884992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/>
              <a:t>Дети на оккупированных территориях.</a:t>
            </a:r>
            <a:endParaRPr lang="ru-RU" dirty="0"/>
          </a:p>
          <a:p>
            <a:pPr fontAlgn="base"/>
            <a:r>
              <a:rPr lang="ru-RU" dirty="0"/>
              <a:t>Не меньше страданий пришлось пережить и тем детям, которые оказались на оккупированных фашистами территориях. Три года, три страшных, казавшихся бесконечными года, во время Великой Отечественной войны почти треть населения нашей страны, а это более 70 миллионов человек, прожила в условиях жестокой немецкой оккупации. Оккупанты уничтожали поселки, расстреливали и вешали жителей.</a:t>
            </a:r>
          </a:p>
          <a:p>
            <a:pPr fontAlgn="base"/>
            <a:r>
              <a:rPr lang="ru-RU" dirty="0"/>
              <a:t>Захватчики издевались над пленными, не щадили и гражданское население.</a:t>
            </a:r>
          </a:p>
        </p:txBody>
      </p:sp>
      <p:pic>
        <p:nvPicPr>
          <p:cNvPr id="10242" name="Picture 2" descr="https://4esnok.by/wp-content/uploads/2019/10/11-768x4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424957"/>
            <a:ext cx="4771483" cy="251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vatars.mds.yandex.net/get-zen_doc/29030/pub_5e1edfa8f73d9d00af639a85_5e1ef2a9ddfef600aeb2a9c3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863" y="2746641"/>
            <a:ext cx="4109438" cy="300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i.mycdn.me/i?r=AzEPZsRbOZEKgBhR0XGMT1Rkke0a_6yEoi7tbBBFLELwr6aKTM5SRkZCeTgDn6uOy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16263"/>
            <a:ext cx="3080742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5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884992"/>
          </a:xfrm>
        </p:spPr>
      </p:pic>
      <p:sp>
        <p:nvSpPr>
          <p:cNvPr id="3" name="Прямоугольник 2"/>
          <p:cNvSpPr/>
          <p:nvPr/>
        </p:nvSpPr>
        <p:spPr>
          <a:xfrm>
            <a:off x="32368" y="116632"/>
            <a:ext cx="90041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/>
              <a:t>Дети в фашистских концлагерях.</a:t>
            </a:r>
            <a:endParaRPr lang="ru-RU" dirty="0" smtClean="0"/>
          </a:p>
          <a:p>
            <a:pPr fontAlgn="base"/>
            <a:r>
              <a:rPr lang="ru-RU" dirty="0" smtClean="0"/>
              <a:t>18 </a:t>
            </a:r>
            <a:r>
              <a:rPr lang="ru-RU" dirty="0"/>
              <a:t>млн. людей из 23 стран мира с грифом « возврату не подлежит» вошли в ворота концлагерей. И лишь 7 млн. дождались свободы.</a:t>
            </a:r>
          </a:p>
          <a:p>
            <a:r>
              <a:rPr lang="ru-RU" dirty="0"/>
              <a:t>Среди узников были и дети. Насильно разлученные с родителями, угнанные далеко от родных мест, упрятанные за колючую проволоку, они тысячами гибли от голода и болезней</a:t>
            </a:r>
            <a:r>
              <a:rPr lang="ru-RU" dirty="0" smtClean="0"/>
              <a:t>, испытали </a:t>
            </a:r>
            <a:r>
              <a:rPr lang="ru-RU" dirty="0"/>
              <a:t>на себе издевательства, страх смерти преследовал их каждодневно. </a:t>
            </a:r>
            <a:endParaRPr lang="ru-RU" dirty="0"/>
          </a:p>
        </p:txBody>
      </p:sp>
      <p:pic>
        <p:nvPicPr>
          <p:cNvPr id="11266" name="Picture 2" descr="https://radiokp.ru/sites/default/files/2020-01/osvenci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11" y="1836107"/>
            <a:ext cx="8214239" cy="474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5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884992"/>
          </a:xfrm>
        </p:spPr>
      </p:pic>
      <p:sp>
        <p:nvSpPr>
          <p:cNvPr id="3" name="Прямоугольник 2"/>
          <p:cNvSpPr/>
          <p:nvPr/>
        </p:nvSpPr>
        <p:spPr>
          <a:xfrm>
            <a:off x="251520" y="1844824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«Ах, война, что ж ты сделала, подлая...» За долгих четыре года, которые продолжалась Великая Отечественная война, дети, от малышей до старших школьников, сполна испытали все её ужасы. Война каждый день, каждую секунду, каждый сон и так на протяжении почти четырёх лет. А ведь война в сотни раз страшнее, если видеть ее детскими глазами… И никакое время не сможет вылечить раны от войны, тем более детские. </a:t>
            </a:r>
            <a:r>
              <a:rPr lang="ru-RU" b="1" dirty="0"/>
              <a:t>«Эти годы, что были когда-то, горечь детства забыть не дает…»</a:t>
            </a:r>
          </a:p>
        </p:txBody>
      </p:sp>
      <p:pic>
        <p:nvPicPr>
          <p:cNvPr id="12290" name="Picture 2" descr="https://img-fotki.yandex.ru/get/9322/225044291.10/0_c5819_78ffa310_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6823"/>
            <a:ext cx="4858856" cy="3198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xn--d1abacdeqluciba1a2o.xn--80acgfbsl1azdqr.xn--p1ai/media/photogallery/9/a/9a639d55a10925a0afadc8f25cef33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360" y="3573016"/>
            <a:ext cx="4127461" cy="2915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mtdata.ru/u15/photoA11F/20641687704-0/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049"/>
            <a:ext cx="1250403" cy="18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tagil-press.ru/wp-content/gallery/vojna/I.Kamyshev-gvardii-rjadovoj-Sverdlovskoj-tankovoj-brigady-UDTK-14-let-1943-g.-CDOOSO.F.221.-Op.3.-D.727.-L.48.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672408" cy="18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s://pbs.twimg.com/media/Dfn9BYiWkAEZqfk.jpg:lar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0"/>
            <a:ext cx="3425886" cy="18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5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sp>
        <p:nvSpPr>
          <p:cNvPr id="5" name="Прямоугольник 4"/>
          <p:cNvSpPr/>
          <p:nvPr/>
        </p:nvSpPr>
        <p:spPr>
          <a:xfrm>
            <a:off x="4427984" y="11663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Во время войны особенно тяжело приходилось детям. Им пришлось работать на заводах, в колхозах, на полях, воевать в партизанских отрядах и на фронтах, жить на оккупированных территориях и многое, многое другое. </a:t>
            </a:r>
            <a:endParaRPr lang="ru-RU" dirty="0"/>
          </a:p>
        </p:txBody>
      </p:sp>
      <p:pic>
        <p:nvPicPr>
          <p:cNvPr id="2050" name="Picture 2" descr="https://b1.culture.ru/c/6770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441"/>
            <a:ext cx="4457060" cy="3011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02.fotocdn.net/s112/23ec4590f6d212ee/public_pin_l/25292648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8087"/>
            <a:ext cx="4706105" cy="3136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-fotki.yandex.ru/get/9355/225044291.1/0_ba664_b0ea95fd_X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490" y="1941474"/>
            <a:ext cx="4933510" cy="3314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2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sp>
        <p:nvSpPr>
          <p:cNvPr id="3" name="Прямоугольник 2"/>
          <p:cNvSpPr/>
          <p:nvPr/>
        </p:nvSpPr>
        <p:spPr>
          <a:xfrm>
            <a:off x="4543669" y="11663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Дети в тылу.</a:t>
            </a:r>
            <a:endParaRPr lang="ru-RU" dirty="0"/>
          </a:p>
          <a:p>
            <a:r>
              <a:rPr lang="ru-RU" dirty="0"/>
              <a:t>Около 8 тысяч детей работало только на моторостроительном заводе в Перми. Завод выпускал авиадвигатели. Рабочим было всего по 14 лет, на неквалифицированную работу брали уже с 11 лет. 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Средняя смена длилась 16-18 часов. Очень холодно было в огромных цехах, особенно зимой.</a:t>
            </a:r>
          </a:p>
          <a:p>
            <a:endParaRPr lang="ru-RU" dirty="0"/>
          </a:p>
        </p:txBody>
      </p:sp>
      <p:pic>
        <p:nvPicPr>
          <p:cNvPr id="6" name="Рисунок 5" descr="https://avatars.mds.yandex.net/get-zen_doc/174930/pub_5ae960ce9d5cb343d6ff64bc_5ae96170fd96b16361b90bbb/scale_24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5870"/>
            <a:ext cx="4436165" cy="2953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get-zen_doc/1101166/pub_5ae960ce9d5cb343d6ff64bc_5ae963453dceb76be76ee720/scale_240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24944"/>
            <a:ext cx="5387615" cy="2632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zen_doc/235990/pub_5ae960ce9d5cb343d6ff64bc_5ae961418309054af4cc7d8d/scale_120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94" y="4315390"/>
            <a:ext cx="426635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26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sp>
        <p:nvSpPr>
          <p:cNvPr id="3" name="Прямоугольник 2"/>
          <p:cNvSpPr/>
          <p:nvPr/>
        </p:nvSpPr>
        <p:spPr>
          <a:xfrm>
            <a:off x="22490" y="188640"/>
            <a:ext cx="77898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Митя </a:t>
            </a:r>
            <a:r>
              <a:rPr lang="ru-RU" b="1" dirty="0" err="1"/>
              <a:t>Ключин</a:t>
            </a:r>
            <a:r>
              <a:rPr lang="ru-RU" b="1" dirty="0"/>
              <a:t> </a:t>
            </a:r>
            <a:r>
              <a:rPr lang="ru-RU" dirty="0"/>
              <a:t>в 1941 году пошел на завод работать на токарном станке. За короткое время Митя освоил работу на двух, а потом и на трех станках. Ему предложили возглавить молодежную бригаду</a:t>
            </a:r>
            <a:r>
              <a:rPr lang="ru-RU" dirty="0" smtClean="0"/>
              <a:t>.</a:t>
            </a:r>
            <a:r>
              <a:rPr lang="ru-RU" dirty="0"/>
              <a:t> Митя усовершенствовал производственный процесс, и обработка деталей сократилась в три раза. Его бригада выполняла за смену план по 250-280 процентов.</a:t>
            </a:r>
          </a:p>
          <a:p>
            <a:endParaRPr lang="ru-RU" dirty="0"/>
          </a:p>
        </p:txBody>
      </p:sp>
      <p:pic>
        <p:nvPicPr>
          <p:cNvPr id="5" name="Рисунок 4" descr="https://avatars.mds.yandex.net/get-zen_doc/1209300/pub_5ae960ce9d5cb343d6ff64bc_5ae9620779885e47d5eb2991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5" y="1797690"/>
            <a:ext cx="5940425" cy="4059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uploadrb.ru/upload/admins/picture/677/cb86d6c6c3be5ccc78a60d272daf20ce3e7950c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97689"/>
            <a:ext cx="4681307" cy="3148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6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pic>
        <p:nvPicPr>
          <p:cNvPr id="4098" name="Picture 2" descr="https://cinema.perm.ru/images/news-2/uralkinodo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447950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tdata.ru/u14/photoC36D/20829130498-0/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0" y="3501008"/>
            <a:ext cx="4512049" cy="315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m-nsk.ru/wp-content/uploads/image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54" y="128129"/>
            <a:ext cx="4376276" cy="321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obozrevatel.com/gallery/2013/9/16/5422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66" y="3469711"/>
            <a:ext cx="4033052" cy="269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6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pic>
        <p:nvPicPr>
          <p:cNvPr id="5122" name="Picture 2" descr="https://vologda-poisk.ru/system/Photo/images/000/184/798/full_watermarked/obj_0_15802496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4456055" cy="29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get-pdb/1907041/098f3ce4-1da8-4463-ab8b-a087140da0a6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21" y="3212976"/>
            <a:ext cx="447731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c.pics.livejournal.com/nlr_spb/77459536/55385/55385_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559" y="116632"/>
            <a:ext cx="4324233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www.neizvestniy-geniy.ru/images/works/photo/2016/05/1605996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731" y="3221193"/>
            <a:ext cx="43637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Дети Сочи в годы войны.</a:t>
            </a:r>
            <a:endParaRPr lang="ru-RU" dirty="0"/>
          </a:p>
          <a:p>
            <a:r>
              <a:rPr lang="ru-RU" dirty="0"/>
              <a:t>Не меньше героизма проявляли и те сочинцы, которые остались в городе. Школы работали под девизом </a:t>
            </a:r>
            <a:r>
              <a:rPr lang="ru-RU" b="1" dirty="0"/>
              <a:t>"Всё для фронта, всё для победы".</a:t>
            </a:r>
            <a:endParaRPr lang="ru-RU" b="1" dirty="0"/>
          </a:p>
        </p:txBody>
      </p:sp>
      <p:pic>
        <p:nvPicPr>
          <p:cNvPr id="6146" name="Picture 2" descr="https://regnum.ru/uploads/pictures/news/2020/04/30/regnum_picture_1588271340186011_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4568"/>
            <a:ext cx="3957300" cy="258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1.wp.com/img-fotki.yandex.ru/get/9355/225044291.1/0_ba664_b0ea95fd_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50" y="2780928"/>
            <a:ext cx="4876800" cy="32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ics2.pokazuha.ru/p201/7/m/8810297km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5823"/>
            <a:ext cx="3701739" cy="265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img-fotki.yandex.ru/get/9110/225044291.0/0_b9d29_69875b57_X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03" y="4221088"/>
            <a:ext cx="3759804" cy="247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3" y="0"/>
            <a:ext cx="9124367" cy="6870209"/>
          </a:xfrm>
        </p:spPr>
      </p:pic>
      <p:pic>
        <p:nvPicPr>
          <p:cNvPr id="7170" name="Picture 2" descr="https://pbs.twimg.com/media/EGaQA4HWwAA31C5.jp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74" y="407704"/>
            <a:ext cx="5180241" cy="5541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88640"/>
            <a:ext cx="38884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августа по декабрь шли ожесточенные бои в горах Кавказа в предгорьях Сочи. </a:t>
            </a:r>
            <a:endParaRPr lang="ru-RU" dirty="0" smtClean="0"/>
          </a:p>
          <a:p>
            <a:r>
              <a:rPr lang="ru-RU" dirty="0" smtClean="0"/>
              <a:t>Здесь </a:t>
            </a:r>
            <a:r>
              <a:rPr lang="ru-RU" dirty="0"/>
              <a:t>завораживает история про Сережу </a:t>
            </a:r>
            <a:r>
              <a:rPr lang="ru-RU" dirty="0" err="1"/>
              <a:t>Николайчука</a:t>
            </a:r>
            <a:r>
              <a:rPr lang="ru-RU" dirty="0"/>
              <a:t>, который в 14 лет сбежал на фронт, прокрался на катер, держащий путь в сторону Новороссийска, и вскоре стал юнгой на катере-тральщике (такие катера обезвреживали мины). В 1945 году он закончил войну, в 1946 вернулся в свой родной поселок </a:t>
            </a:r>
            <a:r>
              <a:rPr lang="ru-RU" dirty="0" err="1"/>
              <a:t>Лоо</a:t>
            </a:r>
            <a:r>
              <a:rPr lang="ru-RU" dirty="0"/>
              <a:t> и совсем недавно ушел из жизни.</a:t>
            </a:r>
          </a:p>
          <a:p>
            <a:r>
              <a:rPr lang="ru-RU" b="1" dirty="0"/>
              <a:t>17 сочинцев стали Героями Советского Союза, 8 из которых получили это звание посмертно. </a:t>
            </a:r>
            <a:r>
              <a:rPr lang="ru-RU" dirty="0"/>
              <a:t>Наш город был награжден Ордером Отечественной Войны первой степени.</a:t>
            </a:r>
          </a:p>
        </p:txBody>
      </p:sp>
    </p:spTree>
    <p:extLst>
      <p:ext uri="{BB962C8B-B14F-4D97-AF65-F5344CB8AC3E}">
        <p14:creationId xmlns:p14="http://schemas.microsoft.com/office/powerpoint/2010/main" val="35105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884992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13773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b="1" dirty="0"/>
              <a:t>Дети блокадного Ленинграда.</a:t>
            </a:r>
            <a:endParaRPr lang="ru-RU" dirty="0"/>
          </a:p>
          <a:p>
            <a:pPr fontAlgn="base"/>
            <a:r>
              <a:rPr lang="ru-RU" dirty="0"/>
              <a:t>Страшной трагедией для страны стала блокада Ленинграда. 900 дней и ночей жители этого города были в кольце немецко-фашистских войск. Когда в сентябре 1941 года замкнулось блокадное кольцо, в Ленинграде оставалось помимо взрослого населения около 400 тысяч детей – от младенцев до подростков.</a:t>
            </a:r>
          </a:p>
        </p:txBody>
      </p:sp>
      <p:pic>
        <p:nvPicPr>
          <p:cNvPr id="6" name="Рисунок 5" descr="1 из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45" y="137730"/>
            <a:ext cx="4283968" cy="592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https://moika78.ru/news2/2019/01/blokadnyj-1024x7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28413"/>
            <a:ext cx="4469072" cy="307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99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602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5</cp:revision>
  <dcterms:created xsi:type="dcterms:W3CDTF">2020-08-26T12:07:19Z</dcterms:created>
  <dcterms:modified xsi:type="dcterms:W3CDTF">2020-08-26T12:55:21Z</dcterms:modified>
</cp:coreProperties>
</file>