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1F1429E-FCFD-4E79-A804-6D2580531CD8}" type="datetimeFigureOut">
              <a:rPr lang="ru-RU" smtClean="0"/>
              <a:t>05.03.2019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4326312-12DE-4036-B34C-9201D31AF8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13" b="31597"/>
          <a:stretch/>
        </p:blipFill>
        <p:spPr bwMode="auto">
          <a:xfrm>
            <a:off x="323528" y="116632"/>
            <a:ext cx="2736304" cy="910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319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67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Твердый переплет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4</cp:revision>
  <dcterms:created xsi:type="dcterms:W3CDTF">2019-03-05T06:00:02Z</dcterms:created>
  <dcterms:modified xsi:type="dcterms:W3CDTF">2019-03-05T07:07:27Z</dcterms:modified>
</cp:coreProperties>
</file>