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70" r:id="rId5"/>
    <p:sldId id="259" r:id="rId6"/>
    <p:sldId id="261" r:id="rId7"/>
    <p:sldId id="262" r:id="rId8"/>
    <p:sldId id="263" r:id="rId9"/>
    <p:sldId id="272" r:id="rId10"/>
    <p:sldId id="265" r:id="rId11"/>
    <p:sldId id="267" r:id="rId12"/>
    <p:sldId id="266" r:id="rId13"/>
    <p:sldId id="268" r:id="rId14"/>
    <p:sldId id="269" r:id="rId15"/>
    <p:sldId id="273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Комп\Desktop\Creative_Wallpaper_Magnifier_on_an_old_map_10730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769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1"/>
          <a:ext cx="9144000" cy="6862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110054">
                <a:tc>
                  <a:txBody>
                    <a:bodyPr/>
                    <a:lstStyle/>
                    <a:p>
                      <a:r>
                        <a:rPr lang="ru-RU" dirty="0" smtClean="0"/>
                        <a:t>Князья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Годы правления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События</a:t>
                      </a:r>
                      <a:endParaRPr lang="ru-RU" dirty="0"/>
                    </a:p>
                  </a:txBody>
                  <a:tcPr/>
                </a:tc>
              </a:tr>
              <a:tr h="191598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Юрий Долгорукий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1125-1157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Основатель местной династии во Владимире;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Первое упоминание о Москве в 1147 г.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191598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Андрей </a:t>
                      </a:r>
                      <a:r>
                        <a:rPr lang="ru-RU" sz="2400" dirty="0" err="1" smtClean="0"/>
                        <a:t>Боголюбский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1157-1174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Воевал с Киевом, Новгородом и Волжской </a:t>
                      </a:r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Булгарией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 Построил Золотые ворота во Владимире.</a:t>
                      </a:r>
                      <a:endParaRPr lang="ru-RU" sz="2000" dirty="0"/>
                    </a:p>
                  </a:txBody>
                  <a:tcPr/>
                </a:tc>
              </a:tr>
              <a:tr h="191598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Всеволод Большое Гнездо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1176-1212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Упоминается в «Слове о полке Игореве»</a:t>
                      </a: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После него государство распалось на более мелкие княжества.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4913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4900" dirty="0" err="1" smtClean="0"/>
              <a:t>Клоуз-тест</a:t>
            </a:r>
            <a:r>
              <a:rPr lang="ru-RU" sz="4900" dirty="0" smtClean="0"/>
              <a:t> в форме загадки</a:t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Клоуз-тест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этому княжеству протекала река- 1)…. .Столица княжества – 2)…. .  Правители княжества:3) … Долгорукий, Андрей 4)….. , 5)…. Большое Гнездо. При Юрии Долгоруком было первое письменное упоминание о Москве в …. году.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5627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Клоуз-тест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этому княжеству протекала река- 1) Волга .Столица княжества – 2) г.Владимир .  Правители княжества:3)Юрий Долгорукий, Андрей 4) </a:t>
            </a:r>
            <a:r>
              <a:rPr lang="ru-RU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Боголюбский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, 5) Всеволод Большое Гнездо. При Юрии Долгоруком было первое письменное упоминание о Москве в 6) 1147 году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6000768"/>
            <a:ext cx="1857356" cy="85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Эталон проверки: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указал верно все 6 пропущенных слов– оценка 5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указал верно 4-5 пропущенных слов – оценка 4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указал верно 3 пропущенных слова – оценка 3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указал верно 1-2 пропущенных слова – оценка 2</a:t>
            </a:r>
          </a:p>
          <a:p>
            <a:endParaRPr lang="ru-RU" dirty="0"/>
          </a:p>
        </p:txBody>
      </p:sp>
      <p:pic>
        <p:nvPicPr>
          <p:cNvPr id="4098" name="Picture 2" descr="Смайлик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2462" y="2428868"/>
            <a:ext cx="785818" cy="642942"/>
          </a:xfrm>
          <a:prstGeom prst="rect">
            <a:avLst/>
          </a:prstGeom>
          <a:noFill/>
        </p:spPr>
      </p:pic>
      <p:pic>
        <p:nvPicPr>
          <p:cNvPr id="4100" name="Picture 4" descr="Смайлик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8215338" y="5286388"/>
            <a:ext cx="500066" cy="500066"/>
          </a:xfrm>
          <a:prstGeom prst="rect">
            <a:avLst/>
          </a:prstGeom>
          <a:noFill/>
        </p:spPr>
      </p:pic>
      <p:pic>
        <p:nvPicPr>
          <p:cNvPr id="4102" name="Picture 6" descr="Смайлик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3429000"/>
            <a:ext cx="500066" cy="500066"/>
          </a:xfrm>
          <a:prstGeom prst="rect">
            <a:avLst/>
          </a:prstGeom>
          <a:noFill/>
        </p:spPr>
      </p:pic>
      <p:pic>
        <p:nvPicPr>
          <p:cNvPr id="4104" name="Picture 8" descr="Смайлик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4357694"/>
            <a:ext cx="519082" cy="624520"/>
          </a:xfrm>
          <a:prstGeom prst="rect">
            <a:avLst/>
          </a:prstGeom>
          <a:noFill/>
        </p:spPr>
      </p:pic>
      <p:pic>
        <p:nvPicPr>
          <p:cNvPr id="9" name="Picture 2" descr="C:\Users\Комп\Desktop\фот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Подводим итоги</a:t>
            </a:r>
            <a:endParaRPr lang="ru-RU" sz="48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Мне было интересно узнать…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Я бы хотел продолжить знакомство...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Мне понравилось…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оценка …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Итоговое оценивание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10 и более верных ответов – «5»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8-9 верных ответов –  «4»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6-7 верных ответов – «3»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Менее 6 верных ответов – «2»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786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Домашнее задание</a:t>
            </a:r>
            <a:br>
              <a:rPr lang="ru-RU" dirty="0" smtClean="0"/>
            </a:br>
            <a:r>
              <a:rPr lang="ru-RU" dirty="0" smtClean="0"/>
              <a:t>Перевод древнерусского произведения «Слово о полку Игореве»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Ярый Всеволоде!</a:t>
            </a:r>
          </a:p>
          <a:p>
            <a:pPr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Стоиши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оборони,</a:t>
            </a:r>
          </a:p>
          <a:p>
            <a:pPr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прыщеши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воинов стрелами,</a:t>
            </a:r>
          </a:p>
          <a:p>
            <a:pPr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гремлеши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шлемъы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мечьями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Кудо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туръ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поскочяше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967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Говорят, что «Народ, не знающий своего прошлого, не имеет будущего». Поэтому мы и изучаем историю Российского государства и ее народов.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8" name="Picture 4" descr="https://st2.depositphotos.com/1606463/5312/i/950/depositphotos_53122245-stock-photo-young-scient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143248"/>
            <a:ext cx="914400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928826"/>
          </a:xfrm>
        </p:spPr>
        <p:txBody>
          <a:bodyPr>
            <a:noAutofit/>
          </a:bodyPr>
          <a:lstStyle/>
          <a:p>
            <a:pPr algn="ctr"/>
            <a:r>
              <a:rPr lang="ru-RU" sz="3800" dirty="0" smtClean="0"/>
              <a:t>«Народ, не знающий своего прошлого, не имеет будущего»</a:t>
            </a:r>
            <a:br>
              <a:rPr lang="ru-RU" sz="3800" dirty="0" smtClean="0"/>
            </a:br>
            <a:r>
              <a:rPr lang="ru-RU" sz="3800" dirty="0" smtClean="0"/>
              <a:t>                                  Платон</a:t>
            </a:r>
            <a:br>
              <a:rPr lang="ru-RU" sz="3800" dirty="0" smtClean="0"/>
            </a:br>
            <a:r>
              <a:rPr lang="ru-RU" sz="3800" dirty="0" smtClean="0"/>
              <a:t>                                        Платон</a:t>
            </a:r>
            <a:endParaRPr lang="ru-RU" sz="3800" dirty="0"/>
          </a:p>
        </p:txBody>
      </p:sp>
      <p:pic>
        <p:nvPicPr>
          <p:cNvPr id="3" name="Содержимое 3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857364"/>
            <a:ext cx="8643998" cy="50006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1.Политическая раздробленность – распад единого государства на независимые княжества;</a:t>
            </a:r>
            <a:br>
              <a:rPr lang="ru-RU" dirty="0" smtClean="0"/>
            </a:br>
            <a:r>
              <a:rPr lang="ru-RU" dirty="0" smtClean="0"/>
              <a:t>2. Политическая раздробленность наступила в  </a:t>
            </a:r>
            <a:r>
              <a:rPr smtClean="0"/>
              <a:t>XII </a:t>
            </a:r>
            <a:r>
              <a:rPr lang="ru-RU" dirty="0" smtClean="0"/>
              <a:t>в.;</a:t>
            </a:r>
            <a:br>
              <a:rPr lang="ru-RU" dirty="0" smtClean="0"/>
            </a:br>
            <a:r>
              <a:rPr lang="ru-RU" dirty="0" smtClean="0"/>
              <a:t>3. Из Древней Руси выделились 15 княжеств.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https://img.wikireading.ru/421950_14_b000005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s://img.wikireading.ru/421950_14_b00000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4634" y="0"/>
            <a:ext cx="10648732" cy="7572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err="1" smtClean="0"/>
              <a:t>Владимиро</a:t>
            </a:r>
            <a:r>
              <a:rPr lang="ru-RU" sz="4400" dirty="0" smtClean="0"/>
              <a:t> – Суздальское княжество</a:t>
            </a:r>
            <a:endParaRPr lang="ru-RU" sz="4400" dirty="0"/>
          </a:p>
        </p:txBody>
      </p:sp>
      <p:pic>
        <p:nvPicPr>
          <p:cNvPr id="4" name="Содержимое 3" descr="original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88"/>
            <a:ext cx="9144000" cy="5143512"/>
          </a:xfrm>
          <a:prstGeom prst="rect">
            <a:avLst/>
          </a:prstGeom>
        </p:spPr>
      </p:pic>
      <p:pic>
        <p:nvPicPr>
          <p:cNvPr id="5" name="Picture 2" descr="C:\Users\Комп\Desktop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769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Наши задачи:</a:t>
            </a:r>
            <a:br>
              <a:rPr lang="ru-RU" sz="6000" dirty="0" smtClean="0"/>
            </a:br>
            <a:r>
              <a:rPr lang="ru-RU" sz="6000" dirty="0" smtClean="0"/>
              <a:t>- Рассмотреть расположение княжества;</a:t>
            </a:r>
            <a:br>
              <a:rPr lang="ru-RU" sz="6000" dirty="0" smtClean="0"/>
            </a:br>
            <a:r>
              <a:rPr lang="ru-RU" sz="6000" dirty="0" smtClean="0"/>
              <a:t>- Выявить города и столицу;</a:t>
            </a:r>
            <a:br>
              <a:rPr lang="ru-RU" sz="6000" dirty="0" smtClean="0"/>
            </a:br>
            <a:r>
              <a:rPr lang="ru-RU" sz="6000" dirty="0" smtClean="0"/>
              <a:t>- Узнать князей и основные события.</a:t>
            </a:r>
            <a:endParaRPr lang="ru-RU" sz="6000" dirty="0"/>
          </a:p>
        </p:txBody>
      </p:sp>
      <p:pic>
        <p:nvPicPr>
          <p:cNvPr id="3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929330"/>
            <a:ext cx="1785918" cy="928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Столица и города княжества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Столица: г.Владимир.</a:t>
            </a:r>
          </a:p>
          <a:p>
            <a:r>
              <a:rPr lang="ru-RU" sz="4000" dirty="0" smtClean="0"/>
              <a:t>Другие города: Суздаль, Москва, Кострома, Ростов, Галич.</a:t>
            </a:r>
            <a:endParaRPr lang="ru-RU" sz="4000" dirty="0"/>
          </a:p>
        </p:txBody>
      </p:sp>
      <p:pic>
        <p:nvPicPr>
          <p:cNvPr id="5" name="Picture 2" descr="C:\Users\Комп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6000768"/>
            <a:ext cx="1785918" cy="857232"/>
          </a:xfrm>
          <a:prstGeom prst="rect">
            <a:avLst/>
          </a:prstGeom>
          <a:noFill/>
        </p:spPr>
      </p:pic>
      <p:pic>
        <p:nvPicPr>
          <p:cNvPr id="8" name="Содержимое 7" descr="proj6-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2000240"/>
            <a:ext cx="4429124" cy="4000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928694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      Князья Владимирские</a:t>
            </a:r>
            <a:endParaRPr lang="ru-RU" sz="5400" dirty="0"/>
          </a:p>
        </p:txBody>
      </p:sp>
      <p:pic>
        <p:nvPicPr>
          <p:cNvPr id="19460" name="Picture 4" descr="https://avatars.mds.yandex.net/get-pdb/1883246/5a74d27e-30d8-4d67-828b-04032027fc51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pic>
        <p:nvPicPr>
          <p:cNvPr id="4" name="Picture 2" descr="C:\Users\Комп\Desktop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6000768"/>
            <a:ext cx="1785918" cy="85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21335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ДУМАЕМ И СРАВНИВАЕМ  </a:t>
            </a:r>
            <a:br>
              <a:rPr lang="ru-RU" dirty="0" smtClean="0"/>
            </a:br>
            <a:r>
              <a:rPr lang="ru-RU" dirty="0" smtClean="0"/>
              <a:t>Всеволод - </a:t>
            </a:r>
            <a:r>
              <a:rPr lang="ru-RU" dirty="0" err="1" smtClean="0"/>
              <a:t>Боголюбский</a:t>
            </a:r>
            <a:r>
              <a:rPr lang="ru-RU" dirty="0" smtClean="0"/>
              <a:t> -Долгорукий</a:t>
            </a:r>
            <a:endParaRPr lang="ru-RU" dirty="0"/>
          </a:p>
        </p:txBody>
      </p:sp>
      <p:pic>
        <p:nvPicPr>
          <p:cNvPr id="2050" name="Picture 2" descr="C:\Users\Комп\Desktop\2020 уч года 2\57621db0abb763900e79ad6e4455a8b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072198" y="2214554"/>
            <a:ext cx="3071802" cy="4643446"/>
          </a:xfrm>
          <a:prstGeom prst="rect">
            <a:avLst/>
          </a:prstGeom>
          <a:noFill/>
        </p:spPr>
      </p:pic>
      <p:pic>
        <p:nvPicPr>
          <p:cNvPr id="2051" name="Picture 3" descr="C:\Users\Комп\Desktop\2020 уч года 2\1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285992"/>
            <a:ext cx="3143272" cy="4572008"/>
          </a:xfrm>
          <a:prstGeom prst="rect">
            <a:avLst/>
          </a:prstGeom>
          <a:noFill/>
        </p:spPr>
      </p:pic>
      <p:pic>
        <p:nvPicPr>
          <p:cNvPr id="2052" name="Picture 4" descr="C:\Users\Комп\Desktop\2020 уч года 2\74c8e390cf2bf519d0073a781e940b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3071834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2852</TotalTime>
  <Words>267</Words>
  <PresentationFormat>Экран 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«Народ, не знающий своего прошлого, не имеет будущего»                                   Платон                                         Платон</vt:lpstr>
      <vt:lpstr>1.Политическая раздробленность – распад единого государства на независимые княжества; 2. Политическая раздробленность наступила в  XII в.; 3. Из Древней Руси выделились 15 княжеств. </vt:lpstr>
      <vt:lpstr>Слайд 4</vt:lpstr>
      <vt:lpstr>Владимиро – Суздальское княжество</vt:lpstr>
      <vt:lpstr> Наши задачи: - Рассмотреть расположение княжества; - Выявить города и столицу; - Узнать князей и основные события.</vt:lpstr>
      <vt:lpstr>Столица и города княжества</vt:lpstr>
      <vt:lpstr>        Князья Владимирские</vt:lpstr>
      <vt:lpstr>                               ДУМАЕМ И СРАВНИВАЕМ   Всеволод - Боголюбский -Долгорукий</vt:lpstr>
      <vt:lpstr>         </vt:lpstr>
      <vt:lpstr> Клоуз-тест в форме загадки      Клоуз-тест  По этому княжеству протекала река- 1)…. .Столица княжества – 2)…. .  Правители княжества:3) … Долгорукий, Андрей 4)….. , 5)…. Большое Гнездо. При Юрии Долгоруком было первое письменное упоминание о Москве в …. году.</vt:lpstr>
      <vt:lpstr>Клоуз-тест  По этому княжеству протекала река- 1) Волга .Столица княжества – 2) г.Владимир .  Правители княжества:3)Юрий Долгорукий, Андрей 4) Боголюбский , 5) Всеволод Большое Гнездо. При Юрии Долгоруком было первое письменное упоминание о Москве в 6) 1147 году. </vt:lpstr>
      <vt:lpstr>Эталон проверки:</vt:lpstr>
      <vt:lpstr>Подводим итоги</vt:lpstr>
      <vt:lpstr>        Итоговое оценивание</vt:lpstr>
      <vt:lpstr>    Домашнее задание Перевод древнерусского произведения «Слово о полку Игореве»</vt:lpstr>
      <vt:lpstr>Говорят, что «Народ, не знающий своего прошлого, не имеет будущего». Поэтому мы и изучаем историю Российского государства и ее народов.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87</cp:revision>
  <dcterms:created xsi:type="dcterms:W3CDTF">2020-02-02T18:41:17Z</dcterms:created>
  <dcterms:modified xsi:type="dcterms:W3CDTF">2020-02-09T18:27:34Z</dcterms:modified>
</cp:coreProperties>
</file>