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7" r:id="rId3"/>
    <p:sldId id="268" r:id="rId4"/>
    <p:sldId id="271" r:id="rId5"/>
    <p:sldId id="270" r:id="rId6"/>
    <p:sldId id="272" r:id="rId7"/>
    <p:sldId id="269" r:id="rId8"/>
    <p:sldId id="262" r:id="rId9"/>
    <p:sldId id="265" r:id="rId10"/>
    <p:sldId id="263" r:id="rId11"/>
    <p:sldId id="264" r:id="rId12"/>
    <p:sldId id="257" r:id="rId13"/>
    <p:sldId id="260" r:id="rId14"/>
    <p:sldId id="261" r:id="rId15"/>
    <p:sldId id="278" r:id="rId16"/>
    <p:sldId id="273" r:id="rId17"/>
    <p:sldId id="274" r:id="rId18"/>
    <p:sldId id="266" r:id="rId19"/>
    <p:sldId id="275" r:id="rId20"/>
    <p:sldId id="276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324A7-7F30-4908-8FF8-0CE41DF301C6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319BE-9283-4F93-9FA8-550C97707B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319BE-9283-4F93-9FA8-550C97707BD7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9313CC9-D7A2-46C3-BCEB-CF8573E032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ru.wikipedia.org/wiki/%D0%A4%D0%B0%D0%B9%D0%BB:Afghanistan_Veterans.jpg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crazy.werd.ru/index.php?newsid=1438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73285c5f5eb2852c15cc35e7e52821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840"/>
            <a:ext cx="6265540" cy="468904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260648"/>
            <a:ext cx="6512511" cy="114300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НАША ПАМЯТЬ</a:t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30-ая годовщина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вывода войск из Афганистана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48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8846"/>
            <a:ext cx="88569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2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Рядовой 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Киселёв Леонид Павлович1961  г.р. с 03.05.1979  по 02.06.1981 г. служба в ДРА </a:t>
            </a:r>
            <a:endParaRPr lang="ru-RU" sz="2400" b="1" i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0193" y="1124744"/>
            <a:ext cx="3334866" cy="5047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947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3960440" cy="482453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b="1" dirty="0" smtClean="0">
                <a:latin typeface="Times New Roman"/>
                <a:ea typeface="Calibri"/>
              </a:rPr>
              <a:t>Рядовой</a:t>
            </a:r>
          </a:p>
          <a:p>
            <a:pPr marL="45720" indent="0">
              <a:buNone/>
            </a:pPr>
            <a:r>
              <a:rPr lang="ru-RU" sz="3600" b="1" dirty="0" smtClean="0">
                <a:latin typeface="Times New Roman"/>
                <a:ea typeface="Calibri"/>
              </a:rPr>
              <a:t> </a:t>
            </a:r>
            <a:r>
              <a:rPr lang="ru-RU" sz="3600" b="1" dirty="0" err="1">
                <a:latin typeface="Times New Roman"/>
                <a:ea typeface="Calibri"/>
              </a:rPr>
              <a:t>Шершов</a:t>
            </a:r>
            <a:r>
              <a:rPr lang="ru-RU" sz="3600" b="1" dirty="0">
                <a:latin typeface="Times New Roman"/>
                <a:ea typeface="Calibri"/>
              </a:rPr>
              <a:t> Пётр Михайлович </a:t>
            </a:r>
            <a:endParaRPr lang="ru-RU" sz="3600" b="1" dirty="0" smtClean="0">
              <a:latin typeface="Times New Roman"/>
              <a:ea typeface="Calibri"/>
            </a:endParaRPr>
          </a:p>
          <a:p>
            <a:pPr marL="45720" indent="0">
              <a:buNone/>
            </a:pPr>
            <a:r>
              <a:rPr lang="ru-RU" sz="3600" b="1" dirty="0" smtClean="0">
                <a:latin typeface="Times New Roman"/>
                <a:ea typeface="Calibri"/>
              </a:rPr>
              <a:t>1964  </a:t>
            </a:r>
            <a:r>
              <a:rPr lang="ru-RU" sz="3600" b="1" dirty="0">
                <a:latin typeface="Times New Roman"/>
                <a:ea typeface="Calibri"/>
              </a:rPr>
              <a:t>г.р. с 03.08.1981  по 03.05.1984 г. служба в ДРА </a:t>
            </a:r>
            <a:endParaRPr lang="ru-RU" sz="3600" b="1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6799" y="116632"/>
            <a:ext cx="4978043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7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24764"/>
            <a:ext cx="4499992" cy="640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88640"/>
            <a:ext cx="4247328" cy="6120680"/>
          </a:xfrm>
        </p:spPr>
        <p:txBody>
          <a:bodyPr>
            <a:normAutofit fontScale="85000" lnSpcReduction="20000"/>
          </a:bodyPr>
          <a:lstStyle/>
          <a:p>
            <a:pPr marL="457200" lv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Сержант, командир отделения </a:t>
            </a:r>
            <a:r>
              <a:rPr lang="ru-RU" sz="24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Вендеревских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Алексей Алексеевич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1969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г.р. с 14.11.1987  по 13.02.1989 г. служба в ДРА. Имеет награды: Медаль «От благодарного Афганского народа», Медаль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«70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лет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Вооруженных Сил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РФ»,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Медаль «20 лет вывода советских войск из Афганистана», Медаль «25 лет вывода советских войск из Афганистана», нагрудный знак «Воину-интернационалисту», Медаль в память о выполнении интернационального долга, Грамота от президента республики Афганистан</a:t>
            </a:r>
            <a:endParaRPr lang="ru-RU" sz="2400" b="1" i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759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2228" y="-1100"/>
            <a:ext cx="4251810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066"/>
            <a:ext cx="4355976" cy="672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405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Рядовой , стрелок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Жавороноков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Сергей Викторович 1962 г.р. с 09.06.1981  по 01.06.1983 г. служба в ДРА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Рядовой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Фролов Василий Борисович 1964  г.р. с 23.12.1983  по 01.02.1986 г. служба в ДРА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Младший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сержант, командир отделения  Алтухов Геннадий Анатольевич 1966  г.р. с 03.08.1985  по 10.05.1987 г. служба в ДРА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594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ексей\Desktop\1318177719_an-12-106_www.nevsepic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00" y="-438150"/>
            <a:ext cx="11430000" cy="773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5" descr="350px-Afghanistan_Veterans">
            <a:hlinkClick r:id="rId2" tooltip="&quot;Памятник Воинам-Афганцам в Киеве&quot;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99592" y="0"/>
            <a:ext cx="7704856" cy="680635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лексей\Desktop\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3923928" y="332656"/>
            <a:ext cx="4896544" cy="3809576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Рядовой</a:t>
            </a:r>
            <a:endParaRPr lang="ru-RU" sz="8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ctr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ДРОБЫШЕВ</a:t>
            </a:r>
            <a:endParaRPr lang="ru-RU" sz="8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ctr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Сергей Анатольевич</a:t>
            </a:r>
            <a:endParaRPr lang="ru-RU" sz="8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ctr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1963-1983</a:t>
            </a:r>
            <a:endParaRPr lang="ru-RU" sz="8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Уроженец с. Пашково, </a:t>
            </a:r>
            <a:r>
              <a:rPr lang="ru-RU" sz="8000" b="1" i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Усманского</a:t>
            </a:r>
            <a:r>
              <a:rPr lang="ru-RU" sz="80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 </a:t>
            </a:r>
            <a:endParaRPr lang="ru-RU" sz="8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 выполнении боевого задания тяжело заболел и умер.</a:t>
            </a:r>
            <a:endParaRPr lang="ru-RU" sz="8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Награжден Грамотой Президиума Верховного Совета СССР «Воину-интернационалисту", медалью «Воину-интернационалисту от благодарного афганского народа».</a:t>
            </a:r>
            <a:endParaRPr lang="ru-RU" sz="8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Объект 7" descr="C:\Users\Алексей\Desktop\index22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370790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Алексей\Desktop\v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5229200"/>
            <a:ext cx="864096" cy="1395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лексей\Desktop\oa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5229200"/>
            <a:ext cx="86409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46203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ексей\Desktop\Афганист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ей\Desktop\347467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66750" y="-14288"/>
            <a:ext cx="10477500" cy="6886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5" descr="afg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38" y="522288"/>
            <a:ext cx="8423275" cy="5584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image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1423989895yjh7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49275"/>
            <a:ext cx="8353425" cy="5557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Ввод советских войск в Афганистан,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декабрь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1979 года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6016" y="1844824"/>
            <a:ext cx="4038600" cy="4525963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000" dirty="0" smtClean="0"/>
              <a:t>   12 </a:t>
            </a:r>
            <a:r>
              <a:rPr lang="ru-RU" sz="2000" dirty="0"/>
              <a:t>декабря 1979 года на заседании Политбюро ЦК КПСС было единогласно принято решение – ввести советские войска в </a:t>
            </a:r>
            <a:r>
              <a:rPr lang="ru-RU" sz="2000" dirty="0" smtClean="0"/>
              <a:t>Афганистан.</a:t>
            </a:r>
            <a:endParaRPr lang="ru-RU" sz="2000" dirty="0"/>
          </a:p>
          <a:p>
            <a:pPr>
              <a:lnSpc>
                <a:spcPct val="90000"/>
              </a:lnSpc>
              <a:buNone/>
            </a:pPr>
            <a:r>
              <a:rPr lang="ru-RU" sz="2000" dirty="0" smtClean="0"/>
              <a:t>     25 </a:t>
            </a:r>
            <a:r>
              <a:rPr lang="ru-RU" sz="2000" dirty="0"/>
              <a:t>декабря в 15.00 начался ввод войск. Через 2 часа уже появились первые погибшие. Не удержалась на горной дороге БМП и перевернулась – 8человек погибли. В окрестностях Кабула разбился самолет – погибло 44 десантника. </a:t>
            </a:r>
          </a:p>
        </p:txBody>
      </p:sp>
      <p:pic>
        <p:nvPicPr>
          <p:cNvPr id="3079" name="Picture 7" descr="300px-SovietInvasionAfghanistanMa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700808"/>
            <a:ext cx="4409869" cy="46085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8" name="Picture 16" descr="d1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16238" cy="1944688"/>
          </a:xfrm>
          <a:prstGeom prst="rect">
            <a:avLst/>
          </a:prstGeom>
          <a:noFill/>
        </p:spPr>
      </p:pic>
      <p:pic>
        <p:nvPicPr>
          <p:cNvPr id="8203" name="i-main-pic" descr="Картинка 4 из 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659563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i-main-pic" descr="Картинка 15 из 4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2741613"/>
            <a:ext cx="4391025" cy="4116387"/>
          </a:xfrm>
          <a:prstGeom prst="rect">
            <a:avLst/>
          </a:prstGeom>
          <a:noFill/>
          <a:ln/>
        </p:spPr>
      </p:pic>
      <p:pic>
        <p:nvPicPr>
          <p:cNvPr id="8207" name="Picture 15" descr="19984897f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3357563"/>
            <a:ext cx="4787900" cy="3500437"/>
          </a:xfrm>
          <a:prstGeom prst="rect">
            <a:avLst/>
          </a:prstGeom>
          <a:noFill/>
        </p:spPr>
      </p:pic>
      <p:pic>
        <p:nvPicPr>
          <p:cNvPr id="8205" name="Picture 13" descr="1227104670_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0"/>
            <a:ext cx="5867400" cy="4275138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3068960"/>
            <a:ext cx="6512511" cy="1143000"/>
          </a:xfrm>
        </p:spPr>
        <p:txBody>
          <a:bodyPr/>
          <a:lstStyle/>
          <a:p>
            <a:pPr algn="ctr">
              <a:buNone/>
            </a:pPr>
            <a:r>
              <a:rPr lang="ru-RU" sz="4000" dirty="0">
                <a:solidFill>
                  <a:srgbClr val="C00000"/>
                </a:solidFill>
              </a:rPr>
              <a:t>ГОРНАЯ СТРАНА - АФГАНИСТАН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3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ексей\Desktop\0074-074-Vvod-sovetskikh-vojsk-v-Afganistan-19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138237"/>
          </a:xfrm>
        </p:spPr>
        <p:txBody>
          <a:bodyPr/>
          <a:lstStyle/>
          <a:p>
            <a:pPr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Ах,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Афган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наша юность -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Афган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Каждый день мы твой помним, поверь.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оставил в сердцах столько ран</a:t>
            </a: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От потерь, от потерь, от потерь</a:t>
            </a:r>
            <a:r>
              <a:rPr lang="ru-RU" sz="2800" b="1" dirty="0">
                <a:solidFill>
                  <a:srgbClr val="000066"/>
                </a:solidFill>
              </a:rPr>
              <a:t>.</a:t>
            </a:r>
          </a:p>
        </p:txBody>
      </p:sp>
      <p:pic>
        <p:nvPicPr>
          <p:cNvPr id="18436" name="Picture 4" descr="Война в Афганистане.">
            <a:hlinkClick r:id="rId2"/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060575"/>
            <a:ext cx="4932363" cy="4248150"/>
          </a:xfrm>
          <a:prstGeom prst="rect">
            <a:avLst/>
          </a:prstGeom>
          <a:noFill/>
          <a:ln/>
        </p:spPr>
      </p:pic>
      <p:pic>
        <p:nvPicPr>
          <p:cNvPr id="18437" name="Picture 5" descr="Война в Афганистане.">
            <a:hlinkClick r:id="rId2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2924175"/>
            <a:ext cx="493236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388c3fa3ddfae2355b28f9ee589dffe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00213"/>
            <a:ext cx="9144000" cy="547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3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лексей\Desktop\img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544522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effectLst/>
                <a:latin typeface="Times New Roman" pitchFamily="18" charset="0"/>
                <a:cs typeface="Times New Roman" pitchFamily="18" charset="0"/>
              </a:rPr>
              <a:t>Воины-интернационалисты в Афганистане</a:t>
            </a:r>
            <a:r>
              <a:rPr lang="ru-RU" i="1" dirty="0">
                <a:effectLst/>
              </a:rPr>
              <a:t/>
            </a:r>
            <a:br>
              <a:rPr lang="ru-RU" i="1" dirty="0">
                <a:effectLst/>
              </a:rPr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5364088" y="116632"/>
            <a:ext cx="3634736" cy="4968552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>
                <a:latin typeface="Times New Roman"/>
                <a:ea typeface="Calibri"/>
              </a:rPr>
              <a:t>Подполковник, </a:t>
            </a:r>
            <a:endParaRPr lang="ru-RU" sz="2400" b="1" dirty="0" smtClean="0">
              <a:latin typeface="Times New Roman"/>
              <a:ea typeface="Calibri"/>
            </a:endParaRPr>
          </a:p>
          <a:p>
            <a:pPr marL="45720" indent="0">
              <a:buNone/>
            </a:pPr>
            <a:r>
              <a:rPr lang="ru-RU" sz="2400" b="1" dirty="0" smtClean="0">
                <a:latin typeface="Times New Roman"/>
                <a:ea typeface="Calibri"/>
              </a:rPr>
              <a:t>заместитель </a:t>
            </a:r>
            <a:r>
              <a:rPr lang="ru-RU" sz="2400" b="1" dirty="0">
                <a:latin typeface="Times New Roman"/>
                <a:ea typeface="Calibri"/>
              </a:rPr>
              <a:t>командира дивизии по комплектованию  Романенко Виктор Иванович 1946 г.р.  с  10.04.1985  по 05.06.1987 г. служба в ДРА</a:t>
            </a:r>
            <a:endParaRPr lang="ru-RU" b="1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4211960" cy="529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8839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962"/>
            <a:ext cx="4896544" cy="68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499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134</TotalTime>
  <Words>238</Words>
  <Application>Microsoft Office PowerPoint</Application>
  <PresentationFormat>Экран (4:3)</PresentationFormat>
  <Paragraphs>27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НАША ПАМЯТЬ 30-ая годовщина вывода войск из Афганистана </vt:lpstr>
      <vt:lpstr>Слайд 2</vt:lpstr>
      <vt:lpstr>Ввод советских войск в Афганистан,  декабрь 1979 года</vt:lpstr>
      <vt:lpstr>ГОРНАЯ СТРАНА - АФГАНИСТАН</vt:lpstr>
      <vt:lpstr>Слайд 5</vt:lpstr>
      <vt:lpstr>Ах, Афган, наша юность - Афган... Каждый день мы твой помним, поверь. Ты оставил в сердцах столько ран От потерь, от потерь, от потерь.</vt:lpstr>
      <vt:lpstr>Слайд 7</vt:lpstr>
      <vt:lpstr>Воины-интернационалисты в Афганистане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Николаевна</dc:creator>
  <cp:lastModifiedBy>Алексей</cp:lastModifiedBy>
  <cp:revision>13</cp:revision>
  <dcterms:created xsi:type="dcterms:W3CDTF">2019-02-14T07:43:17Z</dcterms:created>
  <dcterms:modified xsi:type="dcterms:W3CDTF">2019-02-14T20:48:51Z</dcterms:modified>
</cp:coreProperties>
</file>