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m4a" ContentType="audi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95" r:id="rId3"/>
    <p:sldId id="293" r:id="rId4"/>
    <p:sldId id="257" r:id="rId5"/>
    <p:sldId id="263" r:id="rId6"/>
    <p:sldId id="259" r:id="rId7"/>
    <p:sldId id="264" r:id="rId8"/>
    <p:sldId id="260" r:id="rId9"/>
    <p:sldId id="287" r:id="rId10"/>
    <p:sldId id="266" r:id="rId11"/>
    <p:sldId id="273" r:id="rId12"/>
    <p:sldId id="286" r:id="rId13"/>
    <p:sldId id="275" r:id="rId14"/>
    <p:sldId id="276" r:id="rId15"/>
    <p:sldId id="278" r:id="rId16"/>
    <p:sldId id="279" r:id="rId17"/>
    <p:sldId id="277" r:id="rId18"/>
    <p:sldId id="282" r:id="rId19"/>
    <p:sldId id="281" r:id="rId20"/>
    <p:sldId id="283" r:id="rId21"/>
    <p:sldId id="280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B240A-EA0B-499F-9B7D-63423C4EABF0}" type="datetimeFigureOut">
              <a:rPr lang="ru-RU" smtClean="0"/>
              <a:pPr/>
              <a:t>23.11.2024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8DDF0-DF5F-4ECF-B76B-BBD19EA35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vide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media" Target="../media/media1.m4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ВОВ\фон\2c5dae2fd69ffe8247698cebb037dbd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57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7572396" cy="1143000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57298"/>
            <a:ext cx="8686800" cy="5500702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endParaRPr lang="ru-RU" sz="6000" b="1" dirty="0" smtClean="0">
              <a:solidFill>
                <a:srgbClr val="FF0000"/>
              </a:solidFill>
            </a:endParaRPr>
          </a:p>
          <a:p>
            <a:pPr marL="0" lv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80</a:t>
            </a:r>
            <a:r>
              <a:rPr lang="ru-RU" sz="6000" b="1" dirty="0" smtClean="0">
                <a:solidFill>
                  <a:srgbClr val="FF0000"/>
                </a:solidFill>
              </a:rPr>
              <a:t>-летию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endParaRPr lang="ru-RU" b="1" dirty="0" smtClean="0">
              <a:solidFill>
                <a:schemeClr val="bg1"/>
              </a:solidFill>
            </a:endParaRPr>
          </a:p>
          <a:p>
            <a:pPr marL="0" lv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Великой </a:t>
            </a:r>
            <a:r>
              <a:rPr lang="ru-RU" sz="6000" b="1" dirty="0">
                <a:solidFill>
                  <a:srgbClr val="FF0000"/>
                </a:solidFill>
              </a:rPr>
              <a:t>Победы </a:t>
            </a:r>
            <a:r>
              <a:rPr lang="ru-RU" sz="6000" b="1" dirty="0" smtClean="0">
                <a:solidFill>
                  <a:srgbClr val="FF0000"/>
                </a:solidFill>
              </a:rPr>
              <a:t>посвящается</a:t>
            </a:r>
          </a:p>
          <a:p>
            <a:pPr marL="0" lvl="0" indent="0" algn="ctr">
              <a:buNone/>
            </a:pPr>
            <a:endParaRPr lang="ru-RU" sz="1600" b="1" dirty="0" smtClean="0">
              <a:solidFill>
                <a:srgbClr val="FF0000"/>
              </a:solidFill>
            </a:endParaRPr>
          </a:p>
          <a:p>
            <a:pPr marL="0" lvl="0" indent="0" algn="ctr">
              <a:buNone/>
            </a:pPr>
            <a:endParaRPr lang="ru-RU" sz="1800" b="1" dirty="0" smtClean="0">
              <a:solidFill>
                <a:srgbClr val="FF0000"/>
              </a:solidFill>
            </a:endParaRPr>
          </a:p>
          <a:p>
            <a:pPr marL="0" lvl="0" indent="0" algn="r">
              <a:buNone/>
            </a:pPr>
            <a:endParaRPr lang="ru-RU" sz="1800" b="1" dirty="0" smtClean="0">
              <a:solidFill>
                <a:srgbClr val="002060"/>
              </a:solidFill>
            </a:endParaRPr>
          </a:p>
          <a:p>
            <a:pPr marL="0" lvl="0" indent="0" algn="r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0" lvl="0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Автор проекта: ученица </a:t>
            </a:r>
            <a:r>
              <a:rPr lang="ru-RU" sz="2400" b="1" dirty="0" smtClean="0">
                <a:solidFill>
                  <a:srgbClr val="002060"/>
                </a:solidFill>
              </a:rPr>
              <a:t>4 </a:t>
            </a:r>
            <a:r>
              <a:rPr lang="ru-RU" sz="2400" b="1" dirty="0" smtClean="0">
                <a:solidFill>
                  <a:srgbClr val="002060"/>
                </a:solidFill>
              </a:rPr>
              <a:t>класса Пронина Юлия</a:t>
            </a:r>
          </a:p>
          <a:p>
            <a:pPr marL="0" lvl="0" indent="0" algn="ctr">
              <a:buNone/>
            </a:pPr>
            <a:endParaRPr lang="ru-RU" sz="1800" b="1" dirty="0" smtClean="0">
              <a:solidFill>
                <a:srgbClr val="FF0000"/>
              </a:solidFill>
            </a:endParaRPr>
          </a:p>
          <a:p>
            <a:pPr marL="0" lvl="0" indent="0" algn="ctr">
              <a:buNone/>
            </a:pP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0682650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esktop\ВОВ\фон\Old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Великая Победа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286380" y="1600200"/>
            <a:ext cx="35719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Весть о ПОБЕДЕ прадедушка встретил в Германии в городе Кенигсберге.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Но война для него не закончилась, он участвовал в боях с японцами.</a:t>
            </a:r>
            <a:endParaRPr lang="ru-RU" dirty="0"/>
          </a:p>
        </p:txBody>
      </p:sp>
      <p:pic>
        <p:nvPicPr>
          <p:cNvPr id="8" name="Picture 3" descr="C:\Users\Ольга\Desktop\ВОВ\фото к презентации\кенигсберг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85927"/>
            <a:ext cx="5286412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esktop\ВОВ\фон\Old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Награды </a:t>
            </a:r>
            <a:endParaRPr lang="ru-RU" b="1" dirty="0">
              <a:solidFill>
                <a:schemeClr val="accent3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Прадедушка имел государственные награды: </a:t>
            </a:r>
          </a:p>
          <a:p>
            <a:pPr>
              <a:buNone/>
            </a:pPr>
            <a:r>
              <a:rPr lang="ru-RU" dirty="0" smtClean="0"/>
              <a:t> Орден Красной Звезды, </a:t>
            </a:r>
          </a:p>
          <a:p>
            <a:pPr>
              <a:buNone/>
            </a:pPr>
            <a:r>
              <a:rPr lang="ru-RU" dirty="0" smtClean="0"/>
              <a:t> Орден Славы </a:t>
            </a:r>
            <a:r>
              <a:rPr lang="en-US" dirty="0" smtClean="0"/>
              <a:t>III </a:t>
            </a:r>
            <a:r>
              <a:rPr lang="ru-RU" dirty="0" smtClean="0"/>
              <a:t>степени,</a:t>
            </a:r>
          </a:p>
          <a:p>
            <a:pPr>
              <a:buNone/>
            </a:pPr>
            <a:r>
              <a:rPr lang="ru-RU" dirty="0" smtClean="0"/>
              <a:t>  Орден Отечественной войны </a:t>
            </a:r>
            <a:r>
              <a:rPr lang="en-US" dirty="0" smtClean="0"/>
              <a:t>II</a:t>
            </a:r>
            <a:r>
              <a:rPr lang="ru-RU" dirty="0" smtClean="0"/>
              <a:t> степени,</a:t>
            </a:r>
          </a:p>
          <a:p>
            <a:pPr>
              <a:buNone/>
            </a:pPr>
            <a:r>
              <a:rPr lang="ru-RU" dirty="0" smtClean="0"/>
              <a:t>  Медаль за Отвагу. </a:t>
            </a:r>
          </a:p>
          <a:p>
            <a:endParaRPr lang="ru-RU" dirty="0"/>
          </a:p>
        </p:txBody>
      </p:sp>
      <p:pic>
        <p:nvPicPr>
          <p:cNvPr id="11266" name="Picture 2" descr="C:\Users\Ольга\Desktop\ВОВ\фото к презентации\638baa72370df5445aace51921f406cd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286123"/>
            <a:ext cx="2428892" cy="3571877"/>
          </a:xfrm>
          <a:prstGeom prst="rect">
            <a:avLst/>
          </a:prstGeom>
          <a:noFill/>
        </p:spPr>
      </p:pic>
      <p:pic>
        <p:nvPicPr>
          <p:cNvPr id="6" name="Picture 2" descr="C:\Users\Ольга\Desktop\ВОВ\фото к презентации\орден отеч войны 2 степени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257"/>
            <a:ext cx="3071802" cy="2571744"/>
          </a:xfrm>
          <a:prstGeom prst="rect">
            <a:avLst/>
          </a:prstGeom>
          <a:noFill/>
        </p:spPr>
      </p:pic>
      <p:pic>
        <p:nvPicPr>
          <p:cNvPr id="7" name="Picture 2" descr="C:\Users\Ольга\Desktop\ВОВ\фото к презентации\orden-slavy-tretei-stepeni-foto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14422"/>
            <a:ext cx="2436186" cy="3000396"/>
          </a:xfrm>
          <a:prstGeom prst="rect">
            <a:avLst/>
          </a:prstGeom>
          <a:noFill/>
        </p:spPr>
      </p:pic>
      <p:pic>
        <p:nvPicPr>
          <p:cNvPr id="8" name="Picture 2" descr="C:\Users\Ольга\Desktop\ВОВ\фото к презентации\орден красной звезды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1000108"/>
            <a:ext cx="2571768" cy="2205265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esktop\ВОВ\фон\Old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Мирная жизнь </a:t>
            </a:r>
            <a:endParaRPr lang="ru-RU" b="1" dirty="0">
              <a:solidFill>
                <a:schemeClr val="accent3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291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    После войны Алексей Павлович Балабанов вернулся на Родину, и стал работать в п. Куркино механиком на хлебоприёмном предприятии.</a:t>
            </a:r>
          </a:p>
          <a:p>
            <a:pPr>
              <a:buNone/>
            </a:pPr>
            <a:r>
              <a:rPr lang="ru-RU" sz="2400" dirty="0" smtClean="0"/>
              <a:t>      С 1962 года и до пенсии прадедушка  продолжил свою  трудовую деятельность в совхозе «Самарский», на должности заведующего гаража.</a:t>
            </a:r>
          </a:p>
          <a:p>
            <a:pPr>
              <a:buNone/>
            </a:pP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" name="Picture 2" descr="C:\Users\Сысоева\Desktop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460851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343863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esktop\ВОВ\фон\Old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Мы помним и годимся </a:t>
            </a:r>
            <a:endParaRPr lang="ru-RU" b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10080" cy="490063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     </a:t>
            </a:r>
            <a:r>
              <a:rPr lang="ru-RU" sz="5100" dirty="0" smtClean="0"/>
              <a:t>Давно уже нет в живых моего прадедушки Балабанова Алексея Павловича, но вся наша семья очень гордится моим прадедом и всегда будет  о нём помнить. Он боролся за Победу ради нашего  светлого будущего.</a:t>
            </a:r>
          </a:p>
          <a:p>
            <a:pPr>
              <a:buNone/>
            </a:pPr>
            <a:endParaRPr lang="ru-RU" sz="5100" dirty="0" smtClean="0"/>
          </a:p>
          <a:p>
            <a:pPr>
              <a:buNone/>
            </a:pPr>
            <a:r>
              <a:rPr lang="ru-RU" sz="5100" dirty="0" smtClean="0"/>
              <a:t>     Каждый год в день Победы мы с гордостью несем портреты </a:t>
            </a:r>
            <a:r>
              <a:rPr lang="ru-RU" sz="5100" smtClean="0"/>
              <a:t>наших героев </a:t>
            </a:r>
            <a:r>
              <a:rPr lang="ru-RU" sz="5100" dirty="0" smtClean="0"/>
              <a:t>в рядах Бессмертного полка.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7207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sz="4000" dirty="0"/>
          </a:p>
        </p:txBody>
      </p:sp>
      <p:pic>
        <p:nvPicPr>
          <p:cNvPr id="7" name="Picture 3" descr="C:\Users\Сысоева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32403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Ольга\Desktop\ВОВ\фото куркино\DSC_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106"/>
            <a:ext cx="9144000" cy="6079787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Ольга\Desktop\ВОВ\фото куркино\DSC_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1330"/>
            <a:ext cx="9144000" cy="5775339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Ольга\Desktop\ВОВ\фото куркино\DSC_0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5797"/>
            <a:ext cx="9144000" cy="5986406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Ольга\Desktop\ВОВ\фото куркино\DSC_0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8627"/>
            <a:ext cx="9144000" cy="6320746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Ольга\Desktop\ВОВ\фото куркино\DSC_01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106"/>
            <a:ext cx="9144000" cy="6079787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Ольга\Desktop\ВОВ\фото куркино\DSC_00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106"/>
            <a:ext cx="9144000" cy="6079787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19-20 уч год\ВОВ\фон\1204888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43998" cy="917596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Объект проекта. </a:t>
            </a:r>
            <a:r>
              <a:rPr lang="ru-RU" sz="4000" dirty="0" smtClean="0"/>
              <a:t>История моей семьи.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altLang="ru-RU" sz="4000" b="1" i="1" dirty="0" smtClean="0">
                <a:latin typeface="+mn-lt"/>
              </a:rPr>
              <a:t>Предмет исследования.</a:t>
            </a:r>
            <a:r>
              <a:rPr lang="ru-RU" altLang="ru-RU" sz="4000" dirty="0" smtClean="0">
                <a:latin typeface="+mn-lt"/>
              </a:rPr>
              <a:t> Моя семья в истории Отечества.</a:t>
            </a:r>
            <a:r>
              <a:rPr lang="ru-RU" altLang="ru-RU" sz="1000" dirty="0" smtClean="0">
                <a:latin typeface="+mn-lt"/>
              </a:rPr>
              <a:t/>
            </a:r>
            <a:br>
              <a:rPr lang="ru-RU" altLang="ru-RU" sz="1000" dirty="0" smtClean="0">
                <a:latin typeface="+mn-lt"/>
              </a:rPr>
            </a:br>
            <a:r>
              <a:rPr lang="ru-RU" altLang="ru-RU" sz="4000" dirty="0" smtClean="0">
                <a:latin typeface="+mn-lt"/>
              </a:rPr>
              <a:t/>
            </a:r>
            <a:br>
              <a:rPr lang="ru-RU" altLang="ru-RU" sz="4000" dirty="0" smtClean="0">
                <a:latin typeface="+mn-lt"/>
              </a:rPr>
            </a:br>
            <a:r>
              <a:rPr lang="ru-RU" altLang="ru-RU" sz="4000" b="1" i="1" dirty="0" smtClean="0">
                <a:latin typeface="+mn-lt"/>
              </a:rPr>
              <a:t>Гипотеза. </a:t>
            </a:r>
            <a:r>
              <a:rPr lang="ru-RU" altLang="ru-RU" sz="4000" dirty="0" smtClean="0">
                <a:latin typeface="+mn-lt"/>
              </a:rPr>
              <a:t>Если в моей семье были настоящие герои, то я должна о них знать и помнить.</a:t>
            </a:r>
            <a:br>
              <a:rPr lang="ru-RU" altLang="ru-RU" sz="4000" dirty="0" smtClean="0">
                <a:latin typeface="+mn-lt"/>
              </a:rPr>
            </a:br>
            <a:r>
              <a:rPr lang="ru-RU" altLang="ru-RU" sz="4000" dirty="0" smtClean="0">
                <a:latin typeface="+mn-lt"/>
              </a:rPr>
              <a:t/>
            </a:r>
            <a:br>
              <a:rPr lang="ru-RU" altLang="ru-RU" sz="4000" dirty="0" smtClean="0">
                <a:latin typeface="+mn-lt"/>
              </a:rPr>
            </a:br>
            <a:r>
              <a:rPr lang="ru-RU" altLang="ru-RU" sz="4000" b="1" i="1" dirty="0" smtClean="0">
                <a:latin typeface="+mn-lt"/>
              </a:rPr>
              <a:t>Результат проекта: </a:t>
            </a:r>
            <a:r>
              <a:rPr lang="ru-RU" altLang="ru-RU" sz="4000" dirty="0" smtClean="0">
                <a:latin typeface="+mn-lt"/>
              </a:rPr>
              <a:t>презентация.</a:t>
            </a:r>
            <a:r>
              <a:rPr lang="ru-RU" altLang="ru-RU" b="1" i="1" dirty="0" smtClean="0">
                <a:latin typeface="Arial" pitchFamily="34" charset="0"/>
              </a:rPr>
              <a:t/>
            </a:r>
            <a:br>
              <a:rPr lang="ru-RU" altLang="ru-RU" b="1" i="1" dirty="0" smtClean="0">
                <a:latin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Ольга\Desktop\ВОВ\фото куркино\DSC_0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106"/>
            <a:ext cx="9144000" cy="6079787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Ольга\Desktop\ВОВ\фото куркино\DSC_0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9106"/>
            <a:ext cx="9144000" cy="6079787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ВОВ\фон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274638"/>
            <a:ext cx="8501090" cy="1511288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Результат проекта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Никто не забыт, ничто не забыто…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</a:t>
            </a:r>
            <a:endParaRPr lang="ru-RU" dirty="0"/>
          </a:p>
        </p:txBody>
      </p:sp>
      <p:pic>
        <p:nvPicPr>
          <p:cNvPr id="2" name="Picture 2" descr="G:\DCIM\101CANON\IMG_71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00808"/>
            <a:ext cx="6048672" cy="410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ВОВ\фон\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След Великой Победы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моей семье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686452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endParaRPr lang="ru-RU" sz="9600" dirty="0" smtClean="0"/>
          </a:p>
          <a:p>
            <a:r>
              <a:rPr lang="ru-RU" sz="9600" smtClean="0"/>
              <a:t> </a:t>
            </a:r>
            <a:endParaRPr lang="ru-RU" sz="96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                                                                                                                                                         По</a:t>
            </a:r>
          </a:p>
          <a:p>
            <a:r>
              <a:rPr lang="ru-RU" sz="1600" dirty="0" smtClean="0"/>
              <a:t>По</a:t>
            </a:r>
            <a:endParaRPr lang="ru-RU" sz="6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600" dirty="0" smtClean="0"/>
              <a:t>                                                                                                                                                                                  </a:t>
            </a:r>
            <a:endParaRPr lang="ru-RU" sz="6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</a:t>
            </a:r>
          </a:p>
          <a:p>
            <a:r>
              <a:rPr lang="ru-RU" sz="2800" dirty="0" smtClean="0"/>
              <a:t>                                         </a:t>
            </a:r>
            <a:endParaRPr lang="ru-RU" sz="2800" dirty="0"/>
          </a:p>
        </p:txBody>
      </p:sp>
      <p:pic>
        <p:nvPicPr>
          <p:cNvPr id="2" name="Picture 2" descr="C:\Users\Сысоева\Desktop\Безымянный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73119"/>
            <a:ext cx="2886478" cy="405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ысоева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4167" y="1787408"/>
            <a:ext cx="2905531" cy="402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1317504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ьга\Desktop\ВОВ\фон\Old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cs typeface="Times New Roman" pitchFamily="18" charset="0"/>
              </a:rPr>
              <a:t>Генеалогическое  древо моей семьи</a:t>
            </a:r>
            <a:endParaRPr lang="ru-RU" b="1" dirty="0">
              <a:solidFill>
                <a:schemeClr val="accent3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550070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4071942"/>
            <a:ext cx="1785950" cy="107157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</a:t>
            </a:r>
            <a:r>
              <a:rPr lang="ru-RU" b="1" dirty="0" smtClean="0">
                <a:solidFill>
                  <a:srgbClr val="C00000"/>
                </a:solidFill>
              </a:rPr>
              <a:t>апа</a:t>
            </a:r>
          </a:p>
          <a:p>
            <a:pPr algn="ctr"/>
            <a:r>
              <a:rPr lang="ru-RU" b="1" dirty="0" smtClean="0"/>
              <a:t>Пронин Алексей Петрович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357298"/>
            <a:ext cx="1961316" cy="107157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 smtClean="0">
                <a:solidFill>
                  <a:srgbClr val="C00000"/>
                </a:solidFill>
              </a:rPr>
              <a:t>рат прадедушки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Балабанов Алексей Павлович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1357298"/>
            <a:ext cx="1785950" cy="107157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</a:t>
            </a:r>
            <a:r>
              <a:rPr lang="ru-RU" b="1" dirty="0" smtClean="0">
                <a:solidFill>
                  <a:srgbClr val="C00000"/>
                </a:solidFill>
              </a:rPr>
              <a:t>рабабушка</a:t>
            </a:r>
          </a:p>
          <a:p>
            <a:pPr algn="ctr"/>
            <a:r>
              <a:rPr lang="ru-RU" b="1" dirty="0" smtClean="0"/>
              <a:t>Балабанова Любовь Васильевна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071942"/>
            <a:ext cx="1785950" cy="107157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</a:t>
            </a:r>
            <a:r>
              <a:rPr lang="ru-RU" b="1" dirty="0" smtClean="0">
                <a:solidFill>
                  <a:srgbClr val="C00000"/>
                </a:solidFill>
              </a:rPr>
              <a:t>ама</a:t>
            </a:r>
          </a:p>
          <a:p>
            <a:pPr algn="ctr"/>
            <a:r>
              <a:rPr lang="ru-RU" b="1" dirty="0" smtClean="0"/>
              <a:t>Пронина Елена Алексеевна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5572140"/>
            <a:ext cx="1785950" cy="107157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я</a:t>
            </a:r>
          </a:p>
          <a:p>
            <a:pPr algn="ctr"/>
            <a:r>
              <a:rPr lang="ru-RU" b="1" dirty="0" smtClean="0"/>
              <a:t>Пронина Юлия Алексеевна 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2714620"/>
            <a:ext cx="1785950" cy="107157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 smtClean="0">
                <a:solidFill>
                  <a:srgbClr val="C00000"/>
                </a:solidFill>
              </a:rPr>
              <a:t>абушка</a:t>
            </a:r>
          </a:p>
          <a:p>
            <a:pPr algn="ctr"/>
            <a:r>
              <a:rPr lang="ru-RU" b="1" dirty="0" smtClean="0"/>
              <a:t>Пронина Надежда Семёновна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28992" y="1357298"/>
            <a:ext cx="1785950" cy="107157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</a:t>
            </a:r>
            <a:r>
              <a:rPr lang="ru-RU" b="1" dirty="0" smtClean="0">
                <a:solidFill>
                  <a:srgbClr val="C00000"/>
                </a:solidFill>
              </a:rPr>
              <a:t>радедушка</a:t>
            </a:r>
          </a:p>
          <a:p>
            <a:pPr algn="ctr"/>
            <a:r>
              <a:rPr lang="ru-RU" b="1" dirty="0" smtClean="0"/>
              <a:t>Балабанов</a:t>
            </a:r>
          </a:p>
          <a:p>
            <a:pPr algn="ctr"/>
            <a:r>
              <a:rPr lang="ru-RU" b="1" dirty="0" smtClean="0"/>
              <a:t>Семён Павлович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2714620"/>
            <a:ext cx="1785950" cy="1071570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д</a:t>
            </a:r>
            <a:r>
              <a:rPr lang="ru-RU" b="1" dirty="0" smtClean="0">
                <a:solidFill>
                  <a:srgbClr val="C00000"/>
                </a:solidFill>
              </a:rPr>
              <a:t>едушка</a:t>
            </a:r>
          </a:p>
          <a:p>
            <a:pPr algn="ctr"/>
            <a:r>
              <a:rPr lang="ru-RU" b="1" dirty="0" smtClean="0"/>
              <a:t>Пронин Пётр Петрович</a:t>
            </a:r>
            <a:endParaRPr lang="ru-RU" b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500298" y="1857364"/>
            <a:ext cx="857256" cy="1588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4" idx="2"/>
          </p:cNvCxnSpPr>
          <p:nvPr/>
        </p:nvCxnSpPr>
        <p:spPr>
          <a:xfrm rot="16200000" flipH="1">
            <a:off x="4732734" y="2018100"/>
            <a:ext cx="214316" cy="1035851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9" idx="2"/>
          </p:cNvCxnSpPr>
          <p:nvPr/>
        </p:nvCxnSpPr>
        <p:spPr>
          <a:xfrm rot="5400000">
            <a:off x="6304372" y="2053819"/>
            <a:ext cx="214314" cy="964413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3125380" y="3375423"/>
            <a:ext cx="214316" cy="1035851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4804173" y="3411141"/>
            <a:ext cx="214314" cy="964413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0800000" flipV="1">
            <a:off x="2857489" y="5214950"/>
            <a:ext cx="892975" cy="285753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357289" y="5143512"/>
            <a:ext cx="928697" cy="357192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Desktop\ВОВ\фон\5912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285729"/>
            <a:ext cx="8715404" cy="142875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Нельзя без волнения слушать песню </a:t>
            </a:r>
            <a:br>
              <a:rPr lang="ru-RU" sz="3200" dirty="0" smtClean="0"/>
            </a:br>
            <a:r>
              <a:rPr lang="ru-RU" sz="3200" dirty="0" smtClean="0"/>
              <a:t>Давида </a:t>
            </a:r>
            <a:r>
              <a:rPr lang="ru-RU" sz="3200" dirty="0" err="1" smtClean="0"/>
              <a:t>Тухманова</a:t>
            </a:r>
            <a:r>
              <a:rPr lang="ru-RU" sz="3200" dirty="0" smtClean="0"/>
              <a:t> «День Победы».</a:t>
            </a:r>
            <a:endParaRPr lang="ru-RU" sz="32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1714488"/>
            <a:ext cx="8858280" cy="4500594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Вспомним  строки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«Были вёрсты, обгорелые в пыли,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 этот день мы приближали как могли</a:t>
            </a:r>
            <a:r>
              <a:rPr lang="ru-RU" dirty="0" smtClean="0">
                <a:solidFill>
                  <a:schemeClr val="tx1"/>
                </a:solidFill>
              </a:rPr>
              <a:t>».</a:t>
            </a:r>
          </a:p>
          <a:p>
            <a:endParaRPr lang="ru-RU" sz="1000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Сейчас они звучат как память о прошлом, а тогда 74 года назад они были реальностью для моего прадеда Балабанова Алексея Павловича.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esktop\ВОВ\фон\Old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Наш земляк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Мой прадед родился в 1917 году в д. </a:t>
            </a:r>
            <a:r>
              <a:rPr lang="ru-RU" dirty="0" err="1" smtClean="0"/>
              <a:t>Рохманово</a:t>
            </a:r>
            <a:r>
              <a:rPr lang="ru-RU" dirty="0" smtClean="0"/>
              <a:t> Богородицкого  района.</a:t>
            </a:r>
            <a:br>
              <a:rPr lang="ru-RU" dirty="0" smtClean="0"/>
            </a:br>
            <a:r>
              <a:rPr lang="ru-RU" dirty="0" smtClean="0"/>
              <a:t>Войну он встретил в 1941 году на границе, где проходил срочную военную службу, а потом были Минск, Архангельск.  Воевал прадедушка в 6-ой Гвардейской танковой Армии, которая относилась в к Степному фронту, а затем ко 2-му Украинскому фронту.</a:t>
            </a:r>
            <a:endParaRPr lang="ru-RU" dirty="0"/>
          </a:p>
        </p:txBody>
      </p:sp>
      <p:pic>
        <p:nvPicPr>
          <p:cNvPr id="2050" name="Picture 2" descr="C:\Users\Сысоева\Desktop\скан2 - 0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403244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Desktop\ВОВ\фон\5912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928693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Материнское сердце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42910" y="1052736"/>
            <a:ext cx="7858180" cy="4586064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       В одно время прадедушка оказался совсем рядом с родным домом, на станции </a:t>
            </a:r>
            <a:r>
              <a:rPr lang="ru-RU" dirty="0" err="1" smtClean="0">
                <a:solidFill>
                  <a:schemeClr val="tx1"/>
                </a:solidFill>
              </a:rPr>
              <a:t>Хоботового</a:t>
            </a:r>
            <a:r>
              <a:rPr lang="ru-RU" dirty="0" smtClean="0">
                <a:solidFill>
                  <a:schemeClr val="tx1"/>
                </a:solidFill>
              </a:rPr>
              <a:t>, недалеко от станции Лев Толстой. Потом танкисты почти целую неделю простояли недалеко от деревни </a:t>
            </a:r>
            <a:r>
              <a:rPr lang="ru-RU" dirty="0" err="1" smtClean="0">
                <a:solidFill>
                  <a:schemeClr val="tx1"/>
                </a:solidFill>
              </a:rPr>
              <a:t>Сафоновка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Е</a:t>
            </a:r>
            <a:r>
              <a:rPr lang="ru-RU" dirty="0" err="1" smtClean="0">
                <a:solidFill>
                  <a:schemeClr val="tx1"/>
                </a:solidFill>
              </a:rPr>
              <a:t>фремовского</a:t>
            </a:r>
            <a:r>
              <a:rPr lang="ru-RU" dirty="0" smtClean="0">
                <a:solidFill>
                  <a:schemeClr val="tx1"/>
                </a:solidFill>
              </a:rPr>
              <a:t> района, сюда приходила моя прапрабабушка Аграфена Павловна Балабанова повидать своего сына-танкиста.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esktop\ВОВ\фон\Old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Мой прадедушка участвовал в Сталинградской битве</a:t>
            </a: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В боях прадедушка терял своих боевых товарищей. На подступах к Сталинграду </a:t>
            </a:r>
            <a:r>
              <a:rPr lang="ru-RU" dirty="0"/>
              <a:t>п</a:t>
            </a:r>
            <a:r>
              <a:rPr lang="ru-RU" dirty="0" smtClean="0"/>
              <a:t>огиб его командир, сгорел в танке радист, сам он был ранен. Здесь же </a:t>
            </a:r>
            <a:r>
              <a:rPr lang="ru-RU" smtClean="0"/>
              <a:t>у деревни </a:t>
            </a:r>
            <a:r>
              <a:rPr lang="ru-RU" dirty="0" smtClean="0"/>
              <a:t>Верхняя Осиновка сгорела их «тридцатьчетвёрка».</a:t>
            </a:r>
            <a:endParaRPr lang="ru-RU" dirty="0"/>
          </a:p>
        </p:txBody>
      </p:sp>
      <p:pic>
        <p:nvPicPr>
          <p:cNvPr id="5122" name="Picture 2" descr="C:\Users\Ольга\Desktop\ВОВ\фото к презентации\сталинград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57364"/>
            <a:ext cx="4471990" cy="4071966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ОВ\фон\85314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улица Спортивная 7.m4a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55576" y="5733256"/>
            <a:ext cx="609600" cy="6096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ВОВ\фото к презентации\орден отеч войны 2 степени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0"/>
            <a:ext cx="3643339" cy="2857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904266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342</Words>
  <Application>Microsoft Office PowerPoint</Application>
  <PresentationFormat>Экран (4:3)</PresentationFormat>
  <Paragraphs>179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         Объект проекта. История моей семьи.  Предмет исследования. Моя семья в истории Отечества.  Гипотеза. Если в моей семье были настоящие герои, то я должна о них знать и помнить.  Результат проекта: презентация. </vt:lpstr>
      <vt:lpstr>След Великой Победы  в моей семье</vt:lpstr>
      <vt:lpstr>Генеалогическое  древо моей семьи</vt:lpstr>
      <vt:lpstr>Нельзя без волнения слушать песню  Давида Тухманова «День Победы».</vt:lpstr>
      <vt:lpstr>Наш земляк</vt:lpstr>
      <vt:lpstr>Материнское сердце</vt:lpstr>
      <vt:lpstr>Мой прадедушка участвовал в Сталинградской битве</vt:lpstr>
      <vt:lpstr>Слайд 9</vt:lpstr>
      <vt:lpstr>Великая Победа</vt:lpstr>
      <vt:lpstr>Награды </vt:lpstr>
      <vt:lpstr>Мирная жизнь </vt:lpstr>
      <vt:lpstr>Мы помним и годимся 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Результат проекта Никто не забыт, ничто не забыто…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След Великой Победы  в моей семье</dc:title>
  <dc:creator>Ольга</dc:creator>
  <cp:lastModifiedBy>Ольга</cp:lastModifiedBy>
  <cp:revision>96</cp:revision>
  <dcterms:created xsi:type="dcterms:W3CDTF">2019-10-14T19:40:50Z</dcterms:created>
  <dcterms:modified xsi:type="dcterms:W3CDTF">2024-11-23T12:23:23Z</dcterms:modified>
</cp:coreProperties>
</file>