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41;&#1086;&#1077;&#1074;&#1072;&#1103;%20&#1090;&#1077;&#1093;&#1085;&#1080;&#1082;&#1072;%20500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8305800" cy="1656184"/>
          </a:xfrm>
        </p:spPr>
        <p:txBody>
          <a:bodyPr/>
          <a:lstStyle/>
          <a:p>
            <a:r>
              <a:rPr lang="ru-RU" sz="4000" dirty="0" smtClean="0"/>
              <a:t>Эту реактивную установку в народе называли «Катюша», а как его официальное название?</a:t>
            </a:r>
            <a:endParaRPr lang="ru-RU" sz="4000" dirty="0"/>
          </a:p>
        </p:txBody>
      </p:sp>
      <p:pic>
        <p:nvPicPr>
          <p:cNvPr id="1026" name="Picture 2" descr="D:\загруженное (1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44824"/>
            <a:ext cx="7586558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236296" y="638132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1&amp;slidetitle="/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30300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16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Эту реактивную установку в народе называли «Катюша», а как его официальное название?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Эту реактивную установку в народе называли «Катюша», а как его официальное название?</dc:title>
  <dc:creator>Scool</dc:creator>
  <cp:lastModifiedBy>Scool</cp:lastModifiedBy>
  <cp:revision>2</cp:revision>
  <dcterms:created xsi:type="dcterms:W3CDTF">2020-02-27T06:10:05Z</dcterms:created>
  <dcterms:modified xsi:type="dcterms:W3CDTF">2020-02-27T06:21:16Z</dcterms:modified>
</cp:coreProperties>
</file>