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4" r:id="rId3"/>
    <p:sldId id="279" r:id="rId4"/>
    <p:sldId id="280" r:id="rId5"/>
    <p:sldId id="281" r:id="rId6"/>
    <p:sldId id="273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7" r:id="rId22"/>
    <p:sldId id="29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0000FF"/>
    <a:srgbClr val="FF9900"/>
    <a:srgbClr val="9933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8AAECE-FEF0-4830-B0A9-98C3EF125805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/>
      <dgm:spPr/>
    </dgm:pt>
    <dgm:pt modelId="{13F61B36-86C7-446B-8BA6-9B837E7F939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AD4DF3-4AAD-4093-A8BD-E6AD52CB953C}" type="parTrans" cxnId="{12F0073D-9B29-42DE-A966-E6DAB9D0552C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0D47E841-D000-49C1-A966-22F81D923009}" type="sibTrans" cxnId="{12F0073D-9B29-42DE-A966-E6DAB9D0552C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52311DC8-36E7-4FBB-B6D6-E7B32F3F196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F1B705-8DAF-438E-8335-13F3F6A3919E}" type="parTrans" cxnId="{AAD677C0-51E4-425B-B77C-92DADAFB7F8F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D5E8E0B0-2E5E-4609-A01D-3B2914D2A38C}" type="sibTrans" cxnId="{AAD677C0-51E4-425B-B77C-92DADAFB7F8F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4A98839F-E7BB-4675-82D9-E6C3DD2029C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Прикладное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EEFA57-5E8D-43A1-8219-5C9853C5B35A}" type="parTrans" cxnId="{2790AF0D-D7C7-4927-BFBE-7FB876E3E737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093339B4-684E-4BBA-AC35-71558CD69803}" type="sibTrans" cxnId="{2790AF0D-D7C7-4927-BFBE-7FB876E3E737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B8B88A50-FF0A-48C5-A1FF-2D0CD835021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программирования</a:t>
          </a:r>
          <a:endParaRPr kumimoji="0" lang="ru-RU" altLang="ru-RU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E598A3-2D36-4CC6-BFEC-630B46A6D235}" type="parTrans" cxnId="{D533128B-B253-4A6D-A889-3FDEDC92DFB8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6EF5C459-4718-4B2C-86AD-7C0711DC1805}" type="sibTrans" cxnId="{D533128B-B253-4A6D-A889-3FDEDC92DFB8}">
      <dgm:prSet/>
      <dgm:spPr/>
      <dgm:t>
        <a:bodyPr/>
        <a:lstStyle/>
        <a:p>
          <a:endParaRPr lang="ru-RU">
            <a:ln>
              <a:solidFill>
                <a:schemeClr val="tx1"/>
              </a:solidFill>
            </a:ln>
          </a:endParaRPr>
        </a:p>
      </dgm:t>
    </dgm:pt>
    <dgm:pt modelId="{88FEC801-CB01-4AC3-9608-AF26CD6EB7AD}" type="pres">
      <dgm:prSet presAssocID="{E48AAECE-FEF0-4830-B0A9-98C3EF12580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105D44A-FE5B-47E7-B9C1-B94177AA35CD}" type="pres">
      <dgm:prSet presAssocID="{13F61B36-86C7-446B-8BA6-9B837E7F939B}" presName="hierRoot1" presStyleCnt="0"/>
      <dgm:spPr/>
    </dgm:pt>
    <dgm:pt modelId="{4807F768-8241-42AA-AEB6-30A5B248A9FC}" type="pres">
      <dgm:prSet presAssocID="{13F61B36-86C7-446B-8BA6-9B837E7F939B}" presName="composite" presStyleCnt="0"/>
      <dgm:spPr/>
    </dgm:pt>
    <dgm:pt modelId="{F6B2A363-CE3A-4C14-B76B-488BFC536635}" type="pres">
      <dgm:prSet presAssocID="{13F61B36-86C7-446B-8BA6-9B837E7F939B}" presName="background" presStyleLbl="node0" presStyleIdx="0" presStyleCnt="1"/>
      <dgm:spPr/>
    </dgm:pt>
    <dgm:pt modelId="{9073A8AC-5149-4CF0-BF07-D2B88686AEA1}" type="pres">
      <dgm:prSet presAssocID="{13F61B36-86C7-446B-8BA6-9B837E7F939B}" presName="text" presStyleLbl="fgAcc0" presStyleIdx="0" presStyleCnt="1">
        <dgm:presLayoutVars>
          <dgm:chPref val="3"/>
        </dgm:presLayoutVars>
      </dgm:prSet>
      <dgm:spPr/>
    </dgm:pt>
    <dgm:pt modelId="{8DE19297-ADC5-403A-9D7F-3B3EC1B09A4A}" type="pres">
      <dgm:prSet presAssocID="{13F61B36-86C7-446B-8BA6-9B837E7F939B}" presName="hierChild2" presStyleCnt="0"/>
      <dgm:spPr/>
    </dgm:pt>
    <dgm:pt modelId="{91878D9B-22EC-4E80-ACBF-08A5805455DC}" type="pres">
      <dgm:prSet presAssocID="{A7F1B705-8DAF-438E-8335-13F3F6A3919E}" presName="Name10" presStyleLbl="parChTrans1D2" presStyleIdx="0" presStyleCnt="3"/>
      <dgm:spPr/>
    </dgm:pt>
    <dgm:pt modelId="{59993C53-48D4-4181-8744-558ADFBB2744}" type="pres">
      <dgm:prSet presAssocID="{52311DC8-36E7-4FBB-B6D6-E7B32F3F196B}" presName="hierRoot2" presStyleCnt="0"/>
      <dgm:spPr/>
    </dgm:pt>
    <dgm:pt modelId="{0552A034-4E31-4A29-9478-07707EE71DB6}" type="pres">
      <dgm:prSet presAssocID="{52311DC8-36E7-4FBB-B6D6-E7B32F3F196B}" presName="composite2" presStyleCnt="0"/>
      <dgm:spPr/>
    </dgm:pt>
    <dgm:pt modelId="{C3D2BA14-2078-47D6-8B97-83D15A7B5460}" type="pres">
      <dgm:prSet presAssocID="{52311DC8-36E7-4FBB-B6D6-E7B32F3F196B}" presName="background2" presStyleLbl="node2" presStyleIdx="0" presStyleCnt="3"/>
      <dgm:spPr/>
    </dgm:pt>
    <dgm:pt modelId="{FE6BA346-067D-4D7A-9CE6-3D874FAEEDA2}" type="pres">
      <dgm:prSet presAssocID="{52311DC8-36E7-4FBB-B6D6-E7B32F3F196B}" presName="text2" presStyleLbl="fgAcc2" presStyleIdx="0" presStyleCnt="3">
        <dgm:presLayoutVars>
          <dgm:chPref val="3"/>
        </dgm:presLayoutVars>
      </dgm:prSet>
      <dgm:spPr/>
    </dgm:pt>
    <dgm:pt modelId="{1B74B804-B4F0-4E05-9F06-D9306CD23757}" type="pres">
      <dgm:prSet presAssocID="{52311DC8-36E7-4FBB-B6D6-E7B32F3F196B}" presName="hierChild3" presStyleCnt="0"/>
      <dgm:spPr/>
    </dgm:pt>
    <dgm:pt modelId="{1ECD138D-89D9-48F8-8EC8-54282DFDA8C1}" type="pres">
      <dgm:prSet presAssocID="{5BEEFA57-5E8D-43A1-8219-5C9853C5B35A}" presName="Name10" presStyleLbl="parChTrans1D2" presStyleIdx="1" presStyleCnt="3"/>
      <dgm:spPr/>
    </dgm:pt>
    <dgm:pt modelId="{C8F193AC-6029-4C6B-8B2E-11BA9B6C1DBC}" type="pres">
      <dgm:prSet presAssocID="{4A98839F-E7BB-4675-82D9-E6C3DD2029C2}" presName="hierRoot2" presStyleCnt="0"/>
      <dgm:spPr/>
    </dgm:pt>
    <dgm:pt modelId="{2A0D353D-F2AD-46E4-A48A-DADE9974182D}" type="pres">
      <dgm:prSet presAssocID="{4A98839F-E7BB-4675-82D9-E6C3DD2029C2}" presName="composite2" presStyleCnt="0"/>
      <dgm:spPr/>
    </dgm:pt>
    <dgm:pt modelId="{F38FF27A-D736-4303-BAF8-28AC7B520B77}" type="pres">
      <dgm:prSet presAssocID="{4A98839F-E7BB-4675-82D9-E6C3DD2029C2}" presName="background2" presStyleLbl="node2" presStyleIdx="1" presStyleCnt="3"/>
      <dgm:spPr/>
    </dgm:pt>
    <dgm:pt modelId="{167A7682-3CBA-41CC-83B2-69F845E74CE6}" type="pres">
      <dgm:prSet presAssocID="{4A98839F-E7BB-4675-82D9-E6C3DD2029C2}" presName="text2" presStyleLbl="fgAcc2" presStyleIdx="1" presStyleCnt="3">
        <dgm:presLayoutVars>
          <dgm:chPref val="3"/>
        </dgm:presLayoutVars>
      </dgm:prSet>
      <dgm:spPr/>
    </dgm:pt>
    <dgm:pt modelId="{9585B757-30DF-4DAF-9A1E-49C1649D5500}" type="pres">
      <dgm:prSet presAssocID="{4A98839F-E7BB-4675-82D9-E6C3DD2029C2}" presName="hierChild3" presStyleCnt="0"/>
      <dgm:spPr/>
    </dgm:pt>
    <dgm:pt modelId="{A2F52754-D39B-48FD-B3D6-7057AB08F589}" type="pres">
      <dgm:prSet presAssocID="{BBE598A3-2D36-4CC6-BFEC-630B46A6D235}" presName="Name10" presStyleLbl="parChTrans1D2" presStyleIdx="2" presStyleCnt="3"/>
      <dgm:spPr/>
    </dgm:pt>
    <dgm:pt modelId="{C0AD1E2C-ED9B-4C7E-96B2-7B4FF7B842DF}" type="pres">
      <dgm:prSet presAssocID="{B8B88A50-FF0A-48C5-A1FF-2D0CD8350210}" presName="hierRoot2" presStyleCnt="0"/>
      <dgm:spPr/>
    </dgm:pt>
    <dgm:pt modelId="{05E8D459-D0AF-4874-8526-B29DDBB74DBA}" type="pres">
      <dgm:prSet presAssocID="{B8B88A50-FF0A-48C5-A1FF-2D0CD8350210}" presName="composite2" presStyleCnt="0"/>
      <dgm:spPr/>
    </dgm:pt>
    <dgm:pt modelId="{F6E60561-C9B0-47DD-A1F0-E83CE669ED01}" type="pres">
      <dgm:prSet presAssocID="{B8B88A50-FF0A-48C5-A1FF-2D0CD8350210}" presName="background2" presStyleLbl="node2" presStyleIdx="2" presStyleCnt="3"/>
      <dgm:spPr/>
    </dgm:pt>
    <dgm:pt modelId="{EC4557D1-0941-488F-BB6E-EDE33C4A5548}" type="pres">
      <dgm:prSet presAssocID="{B8B88A50-FF0A-48C5-A1FF-2D0CD8350210}" presName="text2" presStyleLbl="fgAcc2" presStyleIdx="2" presStyleCnt="3">
        <dgm:presLayoutVars>
          <dgm:chPref val="3"/>
        </dgm:presLayoutVars>
      </dgm:prSet>
      <dgm:spPr/>
    </dgm:pt>
    <dgm:pt modelId="{B29C1B2C-F297-4631-9F7C-91625930A951}" type="pres">
      <dgm:prSet presAssocID="{B8B88A50-FF0A-48C5-A1FF-2D0CD8350210}" presName="hierChild3" presStyleCnt="0"/>
      <dgm:spPr/>
    </dgm:pt>
  </dgm:ptLst>
  <dgm:cxnLst>
    <dgm:cxn modelId="{FB596CBC-E918-4A51-8717-2C012AD31A69}" type="presOf" srcId="{5BEEFA57-5E8D-43A1-8219-5C9853C5B35A}" destId="{1ECD138D-89D9-48F8-8EC8-54282DFDA8C1}" srcOrd="0" destOrd="0" presId="urn:microsoft.com/office/officeart/2005/8/layout/hierarchy1"/>
    <dgm:cxn modelId="{DAFDD08C-31AF-4205-B5C6-3D766EBADE0D}" type="presOf" srcId="{52311DC8-36E7-4FBB-B6D6-E7B32F3F196B}" destId="{FE6BA346-067D-4D7A-9CE6-3D874FAEEDA2}" srcOrd="0" destOrd="0" presId="urn:microsoft.com/office/officeart/2005/8/layout/hierarchy1"/>
    <dgm:cxn modelId="{12F0073D-9B29-42DE-A966-E6DAB9D0552C}" srcId="{E48AAECE-FEF0-4830-B0A9-98C3EF125805}" destId="{13F61B36-86C7-446B-8BA6-9B837E7F939B}" srcOrd="0" destOrd="0" parTransId="{A5AD4DF3-4AAD-4093-A8BD-E6AD52CB953C}" sibTransId="{0D47E841-D000-49C1-A966-22F81D923009}"/>
    <dgm:cxn modelId="{2790AF0D-D7C7-4927-BFBE-7FB876E3E737}" srcId="{13F61B36-86C7-446B-8BA6-9B837E7F939B}" destId="{4A98839F-E7BB-4675-82D9-E6C3DD2029C2}" srcOrd="1" destOrd="0" parTransId="{5BEEFA57-5E8D-43A1-8219-5C9853C5B35A}" sibTransId="{093339B4-684E-4BBA-AC35-71558CD69803}"/>
    <dgm:cxn modelId="{22EC7390-1C63-4A77-AD6E-98DE2AA172B5}" type="presOf" srcId="{B8B88A50-FF0A-48C5-A1FF-2D0CD8350210}" destId="{EC4557D1-0941-488F-BB6E-EDE33C4A5548}" srcOrd="0" destOrd="0" presId="urn:microsoft.com/office/officeart/2005/8/layout/hierarchy1"/>
    <dgm:cxn modelId="{E188FEC4-E9FE-45B7-9137-C5206E54270F}" type="presOf" srcId="{A7F1B705-8DAF-438E-8335-13F3F6A3919E}" destId="{91878D9B-22EC-4E80-ACBF-08A5805455DC}" srcOrd="0" destOrd="0" presId="urn:microsoft.com/office/officeart/2005/8/layout/hierarchy1"/>
    <dgm:cxn modelId="{AAD677C0-51E4-425B-B77C-92DADAFB7F8F}" srcId="{13F61B36-86C7-446B-8BA6-9B837E7F939B}" destId="{52311DC8-36E7-4FBB-B6D6-E7B32F3F196B}" srcOrd="0" destOrd="0" parTransId="{A7F1B705-8DAF-438E-8335-13F3F6A3919E}" sibTransId="{D5E8E0B0-2E5E-4609-A01D-3B2914D2A38C}"/>
    <dgm:cxn modelId="{E0B4D14D-C5D7-41E5-8296-7A06F3953D2E}" type="presOf" srcId="{4A98839F-E7BB-4675-82D9-E6C3DD2029C2}" destId="{167A7682-3CBA-41CC-83B2-69F845E74CE6}" srcOrd="0" destOrd="0" presId="urn:microsoft.com/office/officeart/2005/8/layout/hierarchy1"/>
    <dgm:cxn modelId="{D533128B-B253-4A6D-A889-3FDEDC92DFB8}" srcId="{13F61B36-86C7-446B-8BA6-9B837E7F939B}" destId="{B8B88A50-FF0A-48C5-A1FF-2D0CD8350210}" srcOrd="2" destOrd="0" parTransId="{BBE598A3-2D36-4CC6-BFEC-630B46A6D235}" sibTransId="{6EF5C459-4718-4B2C-86AD-7C0711DC1805}"/>
    <dgm:cxn modelId="{32E1EBD0-34D2-43A2-A6E2-7A518D2DCE39}" type="presOf" srcId="{13F61B36-86C7-446B-8BA6-9B837E7F939B}" destId="{9073A8AC-5149-4CF0-BF07-D2B88686AEA1}" srcOrd="0" destOrd="0" presId="urn:microsoft.com/office/officeart/2005/8/layout/hierarchy1"/>
    <dgm:cxn modelId="{0579EC51-76D7-4CE8-A520-9BD26F9BB60D}" type="presOf" srcId="{BBE598A3-2D36-4CC6-BFEC-630B46A6D235}" destId="{A2F52754-D39B-48FD-B3D6-7057AB08F589}" srcOrd="0" destOrd="0" presId="urn:microsoft.com/office/officeart/2005/8/layout/hierarchy1"/>
    <dgm:cxn modelId="{874C00BE-3670-4DD4-9AC7-8333B9BDC03D}" type="presOf" srcId="{E48AAECE-FEF0-4830-B0A9-98C3EF125805}" destId="{88FEC801-CB01-4AC3-9608-AF26CD6EB7AD}" srcOrd="0" destOrd="0" presId="urn:microsoft.com/office/officeart/2005/8/layout/hierarchy1"/>
    <dgm:cxn modelId="{8FD221A1-B962-46D3-AA93-54C5306244D0}" type="presParOf" srcId="{88FEC801-CB01-4AC3-9608-AF26CD6EB7AD}" destId="{F105D44A-FE5B-47E7-B9C1-B94177AA35CD}" srcOrd="0" destOrd="0" presId="urn:microsoft.com/office/officeart/2005/8/layout/hierarchy1"/>
    <dgm:cxn modelId="{35C7FCAC-C762-4DF3-B73A-7F125355A720}" type="presParOf" srcId="{F105D44A-FE5B-47E7-B9C1-B94177AA35CD}" destId="{4807F768-8241-42AA-AEB6-30A5B248A9FC}" srcOrd="0" destOrd="0" presId="urn:microsoft.com/office/officeart/2005/8/layout/hierarchy1"/>
    <dgm:cxn modelId="{D2BE4234-CDA2-4664-93B3-CB8D3F13D1AC}" type="presParOf" srcId="{4807F768-8241-42AA-AEB6-30A5B248A9FC}" destId="{F6B2A363-CE3A-4C14-B76B-488BFC536635}" srcOrd="0" destOrd="0" presId="urn:microsoft.com/office/officeart/2005/8/layout/hierarchy1"/>
    <dgm:cxn modelId="{66099FCB-14EA-43E5-BA29-D5FB707C6CCC}" type="presParOf" srcId="{4807F768-8241-42AA-AEB6-30A5B248A9FC}" destId="{9073A8AC-5149-4CF0-BF07-D2B88686AEA1}" srcOrd="1" destOrd="0" presId="urn:microsoft.com/office/officeart/2005/8/layout/hierarchy1"/>
    <dgm:cxn modelId="{9B4ECEA8-6094-41CB-8160-9609CA8DF78D}" type="presParOf" srcId="{F105D44A-FE5B-47E7-B9C1-B94177AA35CD}" destId="{8DE19297-ADC5-403A-9D7F-3B3EC1B09A4A}" srcOrd="1" destOrd="0" presId="urn:microsoft.com/office/officeart/2005/8/layout/hierarchy1"/>
    <dgm:cxn modelId="{4B09698B-18AF-4013-99E5-0B111DB64CD7}" type="presParOf" srcId="{8DE19297-ADC5-403A-9D7F-3B3EC1B09A4A}" destId="{91878D9B-22EC-4E80-ACBF-08A5805455DC}" srcOrd="0" destOrd="0" presId="urn:microsoft.com/office/officeart/2005/8/layout/hierarchy1"/>
    <dgm:cxn modelId="{4601EC8E-698F-47FF-8012-F968735C3455}" type="presParOf" srcId="{8DE19297-ADC5-403A-9D7F-3B3EC1B09A4A}" destId="{59993C53-48D4-4181-8744-558ADFBB2744}" srcOrd="1" destOrd="0" presId="urn:microsoft.com/office/officeart/2005/8/layout/hierarchy1"/>
    <dgm:cxn modelId="{E56B92D0-B4C8-45C2-9C91-8596A1C80B5A}" type="presParOf" srcId="{59993C53-48D4-4181-8744-558ADFBB2744}" destId="{0552A034-4E31-4A29-9478-07707EE71DB6}" srcOrd="0" destOrd="0" presId="urn:microsoft.com/office/officeart/2005/8/layout/hierarchy1"/>
    <dgm:cxn modelId="{484B9BB2-C476-4BA1-8C83-29F490E1D95F}" type="presParOf" srcId="{0552A034-4E31-4A29-9478-07707EE71DB6}" destId="{C3D2BA14-2078-47D6-8B97-83D15A7B5460}" srcOrd="0" destOrd="0" presId="urn:microsoft.com/office/officeart/2005/8/layout/hierarchy1"/>
    <dgm:cxn modelId="{88C8F4D2-AF02-413F-9569-C2CAAC365747}" type="presParOf" srcId="{0552A034-4E31-4A29-9478-07707EE71DB6}" destId="{FE6BA346-067D-4D7A-9CE6-3D874FAEEDA2}" srcOrd="1" destOrd="0" presId="urn:microsoft.com/office/officeart/2005/8/layout/hierarchy1"/>
    <dgm:cxn modelId="{EF18D8EC-D856-499F-A113-BC3433470A6A}" type="presParOf" srcId="{59993C53-48D4-4181-8744-558ADFBB2744}" destId="{1B74B804-B4F0-4E05-9F06-D9306CD23757}" srcOrd="1" destOrd="0" presId="urn:microsoft.com/office/officeart/2005/8/layout/hierarchy1"/>
    <dgm:cxn modelId="{4EDEA8F6-AC17-46BB-8C33-6EE622E81E06}" type="presParOf" srcId="{8DE19297-ADC5-403A-9D7F-3B3EC1B09A4A}" destId="{1ECD138D-89D9-48F8-8EC8-54282DFDA8C1}" srcOrd="2" destOrd="0" presId="urn:microsoft.com/office/officeart/2005/8/layout/hierarchy1"/>
    <dgm:cxn modelId="{4864E6A5-6348-4A3B-94FB-D9657A30B281}" type="presParOf" srcId="{8DE19297-ADC5-403A-9D7F-3B3EC1B09A4A}" destId="{C8F193AC-6029-4C6B-8B2E-11BA9B6C1DBC}" srcOrd="3" destOrd="0" presId="urn:microsoft.com/office/officeart/2005/8/layout/hierarchy1"/>
    <dgm:cxn modelId="{F7CBBA51-9941-44D8-8F7D-4E687B8EFC8B}" type="presParOf" srcId="{C8F193AC-6029-4C6B-8B2E-11BA9B6C1DBC}" destId="{2A0D353D-F2AD-46E4-A48A-DADE9974182D}" srcOrd="0" destOrd="0" presId="urn:microsoft.com/office/officeart/2005/8/layout/hierarchy1"/>
    <dgm:cxn modelId="{D505307B-0577-4D92-82D0-94634492D53A}" type="presParOf" srcId="{2A0D353D-F2AD-46E4-A48A-DADE9974182D}" destId="{F38FF27A-D736-4303-BAF8-28AC7B520B77}" srcOrd="0" destOrd="0" presId="urn:microsoft.com/office/officeart/2005/8/layout/hierarchy1"/>
    <dgm:cxn modelId="{751F2487-E115-44CB-8FCE-63B416A22A17}" type="presParOf" srcId="{2A0D353D-F2AD-46E4-A48A-DADE9974182D}" destId="{167A7682-3CBA-41CC-83B2-69F845E74CE6}" srcOrd="1" destOrd="0" presId="urn:microsoft.com/office/officeart/2005/8/layout/hierarchy1"/>
    <dgm:cxn modelId="{A27F4B45-6A08-4839-A6DA-4ACB838570F6}" type="presParOf" srcId="{C8F193AC-6029-4C6B-8B2E-11BA9B6C1DBC}" destId="{9585B757-30DF-4DAF-9A1E-49C1649D5500}" srcOrd="1" destOrd="0" presId="urn:microsoft.com/office/officeart/2005/8/layout/hierarchy1"/>
    <dgm:cxn modelId="{5419DFCB-9D26-4148-87EC-E86E225DE14D}" type="presParOf" srcId="{8DE19297-ADC5-403A-9D7F-3B3EC1B09A4A}" destId="{A2F52754-D39B-48FD-B3D6-7057AB08F589}" srcOrd="4" destOrd="0" presId="urn:microsoft.com/office/officeart/2005/8/layout/hierarchy1"/>
    <dgm:cxn modelId="{F9ED4BB2-3BE6-449C-BC90-F306750AF5BA}" type="presParOf" srcId="{8DE19297-ADC5-403A-9D7F-3B3EC1B09A4A}" destId="{C0AD1E2C-ED9B-4C7E-96B2-7B4FF7B842DF}" srcOrd="5" destOrd="0" presId="urn:microsoft.com/office/officeart/2005/8/layout/hierarchy1"/>
    <dgm:cxn modelId="{1F51C84D-F586-402B-B25D-4E6A7ADCD275}" type="presParOf" srcId="{C0AD1E2C-ED9B-4C7E-96B2-7B4FF7B842DF}" destId="{05E8D459-D0AF-4874-8526-B29DDBB74DBA}" srcOrd="0" destOrd="0" presId="urn:microsoft.com/office/officeart/2005/8/layout/hierarchy1"/>
    <dgm:cxn modelId="{3153736B-7541-4255-8029-78D122636FA4}" type="presParOf" srcId="{05E8D459-D0AF-4874-8526-B29DDBB74DBA}" destId="{F6E60561-C9B0-47DD-A1F0-E83CE669ED01}" srcOrd="0" destOrd="0" presId="urn:microsoft.com/office/officeart/2005/8/layout/hierarchy1"/>
    <dgm:cxn modelId="{6CF3EF7A-F3A3-4C26-AAB7-56771079E84E}" type="presParOf" srcId="{05E8D459-D0AF-4874-8526-B29DDBB74DBA}" destId="{EC4557D1-0941-488F-BB6E-EDE33C4A5548}" srcOrd="1" destOrd="0" presId="urn:microsoft.com/office/officeart/2005/8/layout/hierarchy1"/>
    <dgm:cxn modelId="{1E8713E7-2257-4318-895A-AC1BE876ABF5}" type="presParOf" srcId="{C0AD1E2C-ED9B-4C7E-96B2-7B4FF7B842DF}" destId="{B29C1B2C-F297-4631-9F7C-91625930A95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780165-5AC9-492B-9842-2B88CF8FBC59}" type="doc">
      <dgm:prSet loTypeId="urn:microsoft.com/office/officeart/2005/8/layout/hierarchy4" loCatId="hierarchy" qsTypeId="urn:microsoft.com/office/officeart/2005/8/quickstyle/simple1" qsCatId="simple" csTypeId="urn:microsoft.com/office/officeart/2005/8/colors/colorful5" csCatId="colorful" phldr="1"/>
      <dgm:spPr/>
    </dgm:pt>
    <dgm:pt modelId="{94DDCEF5-187D-490F-8C1D-0F622595A72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обеспечение</a:t>
          </a:r>
        </a:p>
      </dgm:t>
    </dgm:pt>
    <dgm:pt modelId="{4803BC35-730C-42F5-8BDD-316C0EC6FD24}" type="parTrans" cxnId="{C4D45736-1AAF-4FCD-A979-48D3101434FC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F94793-3263-40BA-BAD2-1902CA2B1439}" type="sibTrans" cxnId="{C4D45736-1AAF-4FCD-A979-48D3101434FC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9A301C-5D01-4C51-9A98-7CE1BB3E553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ПО</a:t>
          </a:r>
        </a:p>
      </dgm:t>
    </dgm:pt>
    <dgm:pt modelId="{F5F0D47E-B8B6-4995-9D98-FB9750BBB00D}" type="parTrans" cxnId="{DCB3A70D-9E88-48CD-BE60-E366BE6A98F6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F649BB-5E35-45D2-BC0D-015D4DC4C320}" type="sibTrans" cxnId="{DCB3A70D-9E88-48CD-BE60-E366BE6A98F6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53A737-22A5-48A7-B67B-923278E26D1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Операционные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системы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Windows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Linux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Unix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MS-DOS</a:t>
          </a:r>
          <a:endParaRPr kumimoji="0" lang="ru-RU" altLang="ru-RU" sz="1100" b="0" i="0" u="none" strike="noStrike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E073E73-A1F7-4B85-88CD-250188FC7B84}" type="parTrans" cxnId="{AC51EDFA-EE22-48D6-A8FA-ED94CEEB94FE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21BE6ED-44EF-42FE-9CBC-97C47470D730}" type="sibTrans" cxnId="{AC51EDFA-EE22-48D6-A8FA-ED94CEEB94FE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0BD7612-251B-4216-974F-CD613B6BF9B1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Утилиты</a:t>
          </a:r>
          <a:endParaRPr kumimoji="0" lang="en-US" altLang="ru-RU" sz="1100" b="0" i="0" u="sng" strike="noStrike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Архиваторы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Антивирусн. Прогр.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Прогр. Диагностики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endParaRPr kumimoji="0" lang="ru-RU" altLang="ru-RU" sz="1100" b="0" i="0" u="none" strike="noStrike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9E40031-151F-4C67-944F-9633F21C48DD}" type="parTrans" cxnId="{DDD3B4BE-BBC5-4794-8664-383D4372A60F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4E96BC-4182-4E90-AE2D-5E56B7E49FB4}" type="sibTrans" cxnId="{DDD3B4BE-BBC5-4794-8664-383D4372A60F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27D3CB-96A0-4DD9-8374-C5218AFC23C9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Драйверы</a:t>
          </a:r>
          <a:endParaRPr kumimoji="0" lang="en-US" altLang="ru-RU" sz="1100" b="0" i="0" u="sng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display.sys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keyb.sys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AF047E4-BFDD-4AB3-8C96-8F5DC910EDD9}" type="parTrans" cxnId="{53265B40-4010-4B56-A864-A9B5849958F2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A11763B-BBDD-4E89-B662-ED0A1983DA19}" type="sibTrans" cxnId="{53265B40-4010-4B56-A864-A9B5849958F2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96AB6E-07FF-4B3A-A70A-DC0F5A5ACF3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Файловые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менеджеры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FAR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kumimoji="0" lang="en-US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Total Commander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361C7F-E166-4B73-9300-FD2162EBAFF0}" type="parTrans" cxnId="{4D155AC5-1126-4AAD-8364-F81D5343E33B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653768-32FA-4E1B-B76B-195F25EE6198}" type="sibTrans" cxnId="{4D155AC5-1126-4AAD-8364-F81D5343E33B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F7B31D-0053-4CFF-934A-C52B4FE9870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Прикладное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ПО</a:t>
          </a:r>
        </a:p>
      </dgm:t>
    </dgm:pt>
    <dgm:pt modelId="{42EA0721-0938-4F04-A1C5-EC12BCB4BBCE}" type="parTrans" cxnId="{8B81F923-6F0C-40EA-B78D-C16AB54BDD28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8DF737-383C-46B9-9B10-1C3D7F3E36EB}" type="sibTrans" cxnId="{8B81F923-6F0C-40EA-B78D-C16AB54BDD28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010766-E30E-46E2-A027-A7D34677512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Пакет </a:t>
          </a:r>
          <a:r>
            <a:rPr kumimoji="0" lang="en-US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Office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САПР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Игры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Обучающие программы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Компьютерная графика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D4CE5C-54C4-4CD2-AEAA-93932FBF35C1}" type="parTrans" cxnId="{ADD58E2D-ED37-4D48-ADC5-6E8C8A5CEBEA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72D469C-B29E-4546-BFF9-33C2C527FD36}" type="sibTrans" cxnId="{ADD58E2D-ED37-4D48-ADC5-6E8C8A5CEBEA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DDA4E9-C018-4AC9-9010-DDDEC364EA9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программирования</a:t>
          </a:r>
        </a:p>
      </dgm:t>
    </dgm:pt>
    <dgm:pt modelId="{C266121A-1E99-4595-B6F2-8B28B8534A78}" type="parTrans" cxnId="{D838C012-819D-40DD-A696-848136D205E5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8A2B2AC-0851-47BD-B79E-1BB7E17FF65A}" type="sibTrans" cxnId="{D838C012-819D-40DD-A696-848136D205E5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96F24AC-5DC7-44C1-B364-FBAD1ECF69B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-Трансляторы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-Отладчики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-Языки программ-ия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-Интегрирован среды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 приложений</a:t>
          </a:r>
          <a:endParaRPr kumimoji="0" lang="ru-RU" altLang="ru-RU" sz="1100" b="0" i="0" u="none" strike="noStrike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7E536C-0CD7-45CF-BAA5-5FF09B1718A8}" type="parTrans" cxnId="{E5DFD049-9742-427B-86FC-7C9B7E2FAC62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285C7A3-1F6F-4827-BFA6-498A95591CA0}" type="sibTrans" cxnId="{E5DFD049-9742-427B-86FC-7C9B7E2FAC62}">
      <dgm:prSet/>
      <dgm:spPr/>
      <dgm:t>
        <a:bodyPr/>
        <a:lstStyle/>
        <a:p>
          <a:endParaRPr lang="ru-RU" sz="1100" b="0" i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D49C2D8-0BB4-4CFD-B2A7-B2B969162686}" type="pres">
      <dgm:prSet presAssocID="{9D780165-5AC9-492B-9842-2B88CF8FBC5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E0DDCCF-F298-4DBC-8808-39AF02FF45C2}" type="pres">
      <dgm:prSet presAssocID="{94DDCEF5-187D-490F-8C1D-0F622595A721}" presName="vertOne" presStyleCnt="0"/>
      <dgm:spPr/>
    </dgm:pt>
    <dgm:pt modelId="{5A2B6E20-6471-4676-9589-2EE487729E37}" type="pres">
      <dgm:prSet presAssocID="{94DDCEF5-187D-490F-8C1D-0F622595A721}" presName="txOne" presStyleLbl="node0" presStyleIdx="0" presStyleCnt="1">
        <dgm:presLayoutVars>
          <dgm:chPref val="3"/>
        </dgm:presLayoutVars>
      </dgm:prSet>
      <dgm:spPr/>
    </dgm:pt>
    <dgm:pt modelId="{8680A501-ED30-431A-88BC-CE8B1FE0C29D}" type="pres">
      <dgm:prSet presAssocID="{94DDCEF5-187D-490F-8C1D-0F622595A721}" presName="parTransOne" presStyleCnt="0"/>
      <dgm:spPr/>
    </dgm:pt>
    <dgm:pt modelId="{2D3D82D2-FC17-4986-A3C9-AC45B8BA6EF9}" type="pres">
      <dgm:prSet presAssocID="{94DDCEF5-187D-490F-8C1D-0F622595A721}" presName="horzOne" presStyleCnt="0"/>
      <dgm:spPr/>
    </dgm:pt>
    <dgm:pt modelId="{A3BE5893-3315-409F-BCE6-5BCADF365EDF}" type="pres">
      <dgm:prSet presAssocID="{219A301C-5D01-4C51-9A98-7CE1BB3E5536}" presName="vertTwo" presStyleCnt="0"/>
      <dgm:spPr/>
    </dgm:pt>
    <dgm:pt modelId="{2B66F688-06BB-45EC-82ED-7BECCF80A9EC}" type="pres">
      <dgm:prSet presAssocID="{219A301C-5D01-4C51-9A98-7CE1BB3E5536}" presName="txTwo" presStyleLbl="node2" presStyleIdx="0" presStyleCnt="3">
        <dgm:presLayoutVars>
          <dgm:chPref val="3"/>
        </dgm:presLayoutVars>
      </dgm:prSet>
      <dgm:spPr/>
    </dgm:pt>
    <dgm:pt modelId="{BC8506F4-6C35-4E64-BECA-7661D4734A4E}" type="pres">
      <dgm:prSet presAssocID="{219A301C-5D01-4C51-9A98-7CE1BB3E5536}" presName="parTransTwo" presStyleCnt="0"/>
      <dgm:spPr/>
    </dgm:pt>
    <dgm:pt modelId="{317096ED-3F1F-4ED7-AD1C-F96FA7AE8E5D}" type="pres">
      <dgm:prSet presAssocID="{219A301C-5D01-4C51-9A98-7CE1BB3E5536}" presName="horzTwo" presStyleCnt="0"/>
      <dgm:spPr/>
    </dgm:pt>
    <dgm:pt modelId="{535EA027-2360-4418-B079-C23A948DC91C}" type="pres">
      <dgm:prSet presAssocID="{1D53A737-22A5-48A7-B67B-923278E26D15}" presName="vertThree" presStyleCnt="0"/>
      <dgm:spPr/>
    </dgm:pt>
    <dgm:pt modelId="{72357CCC-0686-46A4-B279-5665441B239D}" type="pres">
      <dgm:prSet presAssocID="{1D53A737-22A5-48A7-B67B-923278E26D15}" presName="txThre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6C70AA-09B3-448D-9066-D058823C6AB9}" type="pres">
      <dgm:prSet presAssocID="{1D53A737-22A5-48A7-B67B-923278E26D15}" presName="horzThree" presStyleCnt="0"/>
      <dgm:spPr/>
    </dgm:pt>
    <dgm:pt modelId="{BCE1ABE9-A242-4603-BE92-56C9C259A6A9}" type="pres">
      <dgm:prSet presAssocID="{A21BE6ED-44EF-42FE-9CBC-97C47470D730}" presName="sibSpaceThree" presStyleCnt="0"/>
      <dgm:spPr/>
    </dgm:pt>
    <dgm:pt modelId="{AFDC7B7B-2539-42AE-96D4-208FC47C117C}" type="pres">
      <dgm:prSet presAssocID="{50BD7612-251B-4216-974F-CD613B6BF9B1}" presName="vertThree" presStyleCnt="0"/>
      <dgm:spPr/>
    </dgm:pt>
    <dgm:pt modelId="{4F06EE6A-E58A-4EF9-B479-49F6FCA060B2}" type="pres">
      <dgm:prSet presAssocID="{50BD7612-251B-4216-974F-CD613B6BF9B1}" presName="txThree" presStyleLbl="node3" presStyleIdx="1" presStyleCnt="6">
        <dgm:presLayoutVars>
          <dgm:chPref val="3"/>
        </dgm:presLayoutVars>
      </dgm:prSet>
      <dgm:spPr/>
    </dgm:pt>
    <dgm:pt modelId="{B8DB5585-3FCF-4DD7-B023-618EA5590DCE}" type="pres">
      <dgm:prSet presAssocID="{50BD7612-251B-4216-974F-CD613B6BF9B1}" presName="horzThree" presStyleCnt="0"/>
      <dgm:spPr/>
    </dgm:pt>
    <dgm:pt modelId="{FE44A2FB-3C56-462F-A4BE-739AD64E5265}" type="pres">
      <dgm:prSet presAssocID="{FC4E96BC-4182-4E90-AE2D-5E56B7E49FB4}" presName="sibSpaceThree" presStyleCnt="0"/>
      <dgm:spPr/>
    </dgm:pt>
    <dgm:pt modelId="{3C22DDFD-A627-4E5F-8E23-D20BC2119D56}" type="pres">
      <dgm:prSet presAssocID="{BA27D3CB-96A0-4DD9-8374-C5218AFC23C9}" presName="vertThree" presStyleCnt="0"/>
      <dgm:spPr/>
    </dgm:pt>
    <dgm:pt modelId="{27D517DE-17EF-4BF9-9323-75FDF5F5A72F}" type="pres">
      <dgm:prSet presAssocID="{BA27D3CB-96A0-4DD9-8374-C5218AFC23C9}" presName="txThree" presStyleLbl="node3" presStyleIdx="2" presStyleCnt="6">
        <dgm:presLayoutVars>
          <dgm:chPref val="3"/>
        </dgm:presLayoutVars>
      </dgm:prSet>
      <dgm:spPr/>
    </dgm:pt>
    <dgm:pt modelId="{4A92BE00-1E0D-4BAF-ACE2-9615CC6E1533}" type="pres">
      <dgm:prSet presAssocID="{BA27D3CB-96A0-4DD9-8374-C5218AFC23C9}" presName="horzThree" presStyleCnt="0"/>
      <dgm:spPr/>
    </dgm:pt>
    <dgm:pt modelId="{735BF444-889E-4BC6-967E-C6FA3FCCE70D}" type="pres">
      <dgm:prSet presAssocID="{EA11763B-BBDD-4E89-B662-ED0A1983DA19}" presName="sibSpaceThree" presStyleCnt="0"/>
      <dgm:spPr/>
    </dgm:pt>
    <dgm:pt modelId="{D50EA671-1AEE-4662-BA9A-1D8129EB5FA0}" type="pres">
      <dgm:prSet presAssocID="{0696AB6E-07FF-4B3A-A70A-DC0F5A5ACF3D}" presName="vertThree" presStyleCnt="0"/>
      <dgm:spPr/>
    </dgm:pt>
    <dgm:pt modelId="{E5A83483-694F-429A-9492-E423D8374E8F}" type="pres">
      <dgm:prSet presAssocID="{0696AB6E-07FF-4B3A-A70A-DC0F5A5ACF3D}" presName="txThree" presStyleLbl="node3" presStyleIdx="3" presStyleCnt="6">
        <dgm:presLayoutVars>
          <dgm:chPref val="3"/>
        </dgm:presLayoutVars>
      </dgm:prSet>
      <dgm:spPr/>
    </dgm:pt>
    <dgm:pt modelId="{DD5A89E9-39EE-4596-B3E7-27B13A03DB05}" type="pres">
      <dgm:prSet presAssocID="{0696AB6E-07FF-4B3A-A70A-DC0F5A5ACF3D}" presName="horzThree" presStyleCnt="0"/>
      <dgm:spPr/>
    </dgm:pt>
    <dgm:pt modelId="{2AD0C2C7-AE14-4FAF-B167-0C1AC0174833}" type="pres">
      <dgm:prSet presAssocID="{ECF649BB-5E35-45D2-BC0D-015D4DC4C320}" presName="sibSpaceTwo" presStyleCnt="0"/>
      <dgm:spPr/>
    </dgm:pt>
    <dgm:pt modelId="{EDDEDD55-EEC4-4B39-B564-7603022491E2}" type="pres">
      <dgm:prSet presAssocID="{3EF7B31D-0053-4CFF-934A-C52B4FE9870E}" presName="vertTwo" presStyleCnt="0"/>
      <dgm:spPr/>
    </dgm:pt>
    <dgm:pt modelId="{21AF1AF8-45FD-4A4F-8222-F1DBF9C1C33C}" type="pres">
      <dgm:prSet presAssocID="{3EF7B31D-0053-4CFF-934A-C52B4FE9870E}" presName="txTwo" presStyleLbl="node2" presStyleIdx="1" presStyleCnt="3">
        <dgm:presLayoutVars>
          <dgm:chPref val="3"/>
        </dgm:presLayoutVars>
      </dgm:prSet>
      <dgm:spPr/>
    </dgm:pt>
    <dgm:pt modelId="{BD0EC19F-E491-477E-B21F-C5A731A8E0BE}" type="pres">
      <dgm:prSet presAssocID="{3EF7B31D-0053-4CFF-934A-C52B4FE9870E}" presName="parTransTwo" presStyleCnt="0"/>
      <dgm:spPr/>
    </dgm:pt>
    <dgm:pt modelId="{0AB63CC2-B6A9-4643-8AEA-2E1165CEB8BF}" type="pres">
      <dgm:prSet presAssocID="{3EF7B31D-0053-4CFF-934A-C52B4FE9870E}" presName="horzTwo" presStyleCnt="0"/>
      <dgm:spPr/>
    </dgm:pt>
    <dgm:pt modelId="{8F6FFE8A-A36F-4F61-BEB3-713F80E40A04}" type="pres">
      <dgm:prSet presAssocID="{87010766-E30E-46E2-A027-A7D34677512E}" presName="vertThree" presStyleCnt="0"/>
      <dgm:spPr/>
    </dgm:pt>
    <dgm:pt modelId="{A7AEBC06-E1F9-47A9-AEFE-1639FF6C0741}" type="pres">
      <dgm:prSet presAssocID="{87010766-E30E-46E2-A027-A7D34677512E}" presName="txThree" presStyleLbl="node3" presStyleIdx="4" presStyleCnt="6">
        <dgm:presLayoutVars>
          <dgm:chPref val="3"/>
        </dgm:presLayoutVars>
      </dgm:prSet>
      <dgm:spPr/>
    </dgm:pt>
    <dgm:pt modelId="{3340C845-68E9-4263-9713-3F540BAFC6A7}" type="pres">
      <dgm:prSet presAssocID="{87010766-E30E-46E2-A027-A7D34677512E}" presName="horzThree" presStyleCnt="0"/>
      <dgm:spPr/>
    </dgm:pt>
    <dgm:pt modelId="{DBB6ABD2-9CA8-445B-9BE8-61BFD7852C4B}" type="pres">
      <dgm:prSet presAssocID="{C88DF737-383C-46B9-9B10-1C3D7F3E36EB}" presName="sibSpaceTwo" presStyleCnt="0"/>
      <dgm:spPr/>
    </dgm:pt>
    <dgm:pt modelId="{691963CB-CFF1-4108-8849-3C708A4AD01A}" type="pres">
      <dgm:prSet presAssocID="{56DDA4E9-C018-4AC9-9010-DDDEC364EA97}" presName="vertTwo" presStyleCnt="0"/>
      <dgm:spPr/>
    </dgm:pt>
    <dgm:pt modelId="{0593A88C-1500-4A68-B4E2-511E7807A32B}" type="pres">
      <dgm:prSet presAssocID="{56DDA4E9-C018-4AC9-9010-DDDEC364EA97}" presName="txTwo" presStyleLbl="node2" presStyleIdx="2" presStyleCnt="3">
        <dgm:presLayoutVars>
          <dgm:chPref val="3"/>
        </dgm:presLayoutVars>
      </dgm:prSet>
      <dgm:spPr/>
    </dgm:pt>
    <dgm:pt modelId="{6EC4CCF1-60C4-477C-BD87-2175AA5483F4}" type="pres">
      <dgm:prSet presAssocID="{56DDA4E9-C018-4AC9-9010-DDDEC364EA97}" presName="parTransTwo" presStyleCnt="0"/>
      <dgm:spPr/>
    </dgm:pt>
    <dgm:pt modelId="{7E20E22A-7C43-4FC2-AF02-DE80EC7E1F8A}" type="pres">
      <dgm:prSet presAssocID="{56DDA4E9-C018-4AC9-9010-DDDEC364EA97}" presName="horzTwo" presStyleCnt="0"/>
      <dgm:spPr/>
    </dgm:pt>
    <dgm:pt modelId="{43728657-2071-41AE-AF73-A8692EEC2DDD}" type="pres">
      <dgm:prSet presAssocID="{596F24AC-5DC7-44C1-B364-FBAD1ECF69B7}" presName="vertThree" presStyleCnt="0"/>
      <dgm:spPr/>
    </dgm:pt>
    <dgm:pt modelId="{EA3E217B-3CA7-4C34-A226-A34459420974}" type="pres">
      <dgm:prSet presAssocID="{596F24AC-5DC7-44C1-B364-FBAD1ECF69B7}" presName="txThree" presStyleLbl="node3" presStyleIdx="5" presStyleCnt="6">
        <dgm:presLayoutVars>
          <dgm:chPref val="3"/>
        </dgm:presLayoutVars>
      </dgm:prSet>
      <dgm:spPr/>
    </dgm:pt>
    <dgm:pt modelId="{B7D10176-87CB-45E9-B68D-B4E9F4CA607E}" type="pres">
      <dgm:prSet presAssocID="{596F24AC-5DC7-44C1-B364-FBAD1ECF69B7}" presName="horzThree" presStyleCnt="0"/>
      <dgm:spPr/>
    </dgm:pt>
  </dgm:ptLst>
  <dgm:cxnLst>
    <dgm:cxn modelId="{4D155AC5-1126-4AAD-8364-F81D5343E33B}" srcId="{219A301C-5D01-4C51-9A98-7CE1BB3E5536}" destId="{0696AB6E-07FF-4B3A-A70A-DC0F5A5ACF3D}" srcOrd="3" destOrd="0" parTransId="{06361C7F-E166-4B73-9300-FD2162EBAFF0}" sibTransId="{11653768-32FA-4E1B-B76B-195F25EE6198}"/>
    <dgm:cxn modelId="{349A1970-0D06-4049-A747-690CF4387933}" type="presOf" srcId="{87010766-E30E-46E2-A027-A7D34677512E}" destId="{A7AEBC06-E1F9-47A9-AEFE-1639FF6C0741}" srcOrd="0" destOrd="0" presId="urn:microsoft.com/office/officeart/2005/8/layout/hierarchy4"/>
    <dgm:cxn modelId="{ADD58E2D-ED37-4D48-ADC5-6E8C8A5CEBEA}" srcId="{3EF7B31D-0053-4CFF-934A-C52B4FE9870E}" destId="{87010766-E30E-46E2-A027-A7D34677512E}" srcOrd="0" destOrd="0" parTransId="{D3D4CE5C-54C4-4CD2-AEAA-93932FBF35C1}" sibTransId="{472D469C-B29E-4546-BFF9-33C2C527FD36}"/>
    <dgm:cxn modelId="{8B81F923-6F0C-40EA-B78D-C16AB54BDD28}" srcId="{94DDCEF5-187D-490F-8C1D-0F622595A721}" destId="{3EF7B31D-0053-4CFF-934A-C52B4FE9870E}" srcOrd="1" destOrd="0" parTransId="{42EA0721-0938-4F04-A1C5-EC12BCB4BBCE}" sibTransId="{C88DF737-383C-46B9-9B10-1C3D7F3E36EB}"/>
    <dgm:cxn modelId="{18A718F2-C189-4DC1-A766-F45CF33C5AD2}" type="presOf" srcId="{3EF7B31D-0053-4CFF-934A-C52B4FE9870E}" destId="{21AF1AF8-45FD-4A4F-8222-F1DBF9C1C33C}" srcOrd="0" destOrd="0" presId="urn:microsoft.com/office/officeart/2005/8/layout/hierarchy4"/>
    <dgm:cxn modelId="{DDD3B4BE-BBC5-4794-8664-383D4372A60F}" srcId="{219A301C-5D01-4C51-9A98-7CE1BB3E5536}" destId="{50BD7612-251B-4216-974F-CD613B6BF9B1}" srcOrd="1" destOrd="0" parTransId="{A9E40031-151F-4C67-944F-9633F21C48DD}" sibTransId="{FC4E96BC-4182-4E90-AE2D-5E56B7E49FB4}"/>
    <dgm:cxn modelId="{2DF440C3-98EB-434D-B074-36EA71795C15}" type="presOf" srcId="{94DDCEF5-187D-490F-8C1D-0F622595A721}" destId="{5A2B6E20-6471-4676-9589-2EE487729E37}" srcOrd="0" destOrd="0" presId="urn:microsoft.com/office/officeart/2005/8/layout/hierarchy4"/>
    <dgm:cxn modelId="{4B8BD264-F58C-4A25-A1D1-E915849A06FC}" type="presOf" srcId="{9D780165-5AC9-492B-9842-2B88CF8FBC59}" destId="{1D49C2D8-0BB4-4CFD-B2A7-B2B969162686}" srcOrd="0" destOrd="0" presId="urn:microsoft.com/office/officeart/2005/8/layout/hierarchy4"/>
    <dgm:cxn modelId="{AC51EDFA-EE22-48D6-A8FA-ED94CEEB94FE}" srcId="{219A301C-5D01-4C51-9A98-7CE1BB3E5536}" destId="{1D53A737-22A5-48A7-B67B-923278E26D15}" srcOrd="0" destOrd="0" parTransId="{0E073E73-A1F7-4B85-88CD-250188FC7B84}" sibTransId="{A21BE6ED-44EF-42FE-9CBC-97C47470D730}"/>
    <dgm:cxn modelId="{9AFB6360-8B6E-467A-80B8-0FAC73C06090}" type="presOf" srcId="{0696AB6E-07FF-4B3A-A70A-DC0F5A5ACF3D}" destId="{E5A83483-694F-429A-9492-E423D8374E8F}" srcOrd="0" destOrd="0" presId="urn:microsoft.com/office/officeart/2005/8/layout/hierarchy4"/>
    <dgm:cxn modelId="{D838C012-819D-40DD-A696-848136D205E5}" srcId="{94DDCEF5-187D-490F-8C1D-0F622595A721}" destId="{56DDA4E9-C018-4AC9-9010-DDDEC364EA97}" srcOrd="2" destOrd="0" parTransId="{C266121A-1E99-4595-B6F2-8B28B8534A78}" sibTransId="{F8A2B2AC-0851-47BD-B79E-1BB7E17FF65A}"/>
    <dgm:cxn modelId="{32458849-2B9C-4DF3-8B88-D8585A91F3AD}" type="presOf" srcId="{1D53A737-22A5-48A7-B67B-923278E26D15}" destId="{72357CCC-0686-46A4-B279-5665441B239D}" srcOrd="0" destOrd="0" presId="urn:microsoft.com/office/officeart/2005/8/layout/hierarchy4"/>
    <dgm:cxn modelId="{6590A561-3BFF-49E7-82FB-6860C6300014}" type="presOf" srcId="{50BD7612-251B-4216-974F-CD613B6BF9B1}" destId="{4F06EE6A-E58A-4EF9-B479-49F6FCA060B2}" srcOrd="0" destOrd="0" presId="urn:microsoft.com/office/officeart/2005/8/layout/hierarchy4"/>
    <dgm:cxn modelId="{3EF83F81-59E3-48DE-9458-07CC67FD7D44}" type="presOf" srcId="{596F24AC-5DC7-44C1-B364-FBAD1ECF69B7}" destId="{EA3E217B-3CA7-4C34-A226-A34459420974}" srcOrd="0" destOrd="0" presId="urn:microsoft.com/office/officeart/2005/8/layout/hierarchy4"/>
    <dgm:cxn modelId="{CF3FA350-AD7A-4C9A-AFBE-D29E9F44EDF5}" type="presOf" srcId="{219A301C-5D01-4C51-9A98-7CE1BB3E5536}" destId="{2B66F688-06BB-45EC-82ED-7BECCF80A9EC}" srcOrd="0" destOrd="0" presId="urn:microsoft.com/office/officeart/2005/8/layout/hierarchy4"/>
    <dgm:cxn modelId="{960D4AB0-47C7-4072-AD71-4A94DD312F0C}" type="presOf" srcId="{56DDA4E9-C018-4AC9-9010-DDDEC364EA97}" destId="{0593A88C-1500-4A68-B4E2-511E7807A32B}" srcOrd="0" destOrd="0" presId="urn:microsoft.com/office/officeart/2005/8/layout/hierarchy4"/>
    <dgm:cxn modelId="{53265B40-4010-4B56-A864-A9B5849958F2}" srcId="{219A301C-5D01-4C51-9A98-7CE1BB3E5536}" destId="{BA27D3CB-96A0-4DD9-8374-C5218AFC23C9}" srcOrd="2" destOrd="0" parTransId="{1AF047E4-BFDD-4AB3-8C96-8F5DC910EDD9}" sibTransId="{EA11763B-BBDD-4E89-B662-ED0A1983DA19}"/>
    <dgm:cxn modelId="{E514F6C7-E212-4181-BC17-1420A2F8AB7D}" type="presOf" srcId="{BA27D3CB-96A0-4DD9-8374-C5218AFC23C9}" destId="{27D517DE-17EF-4BF9-9323-75FDF5F5A72F}" srcOrd="0" destOrd="0" presId="urn:microsoft.com/office/officeart/2005/8/layout/hierarchy4"/>
    <dgm:cxn modelId="{C4D45736-1AAF-4FCD-A979-48D3101434FC}" srcId="{9D780165-5AC9-492B-9842-2B88CF8FBC59}" destId="{94DDCEF5-187D-490F-8C1D-0F622595A721}" srcOrd="0" destOrd="0" parTransId="{4803BC35-730C-42F5-8BDD-316C0EC6FD24}" sibTransId="{5DF94793-3263-40BA-BAD2-1902CA2B1439}"/>
    <dgm:cxn modelId="{DCB3A70D-9E88-48CD-BE60-E366BE6A98F6}" srcId="{94DDCEF5-187D-490F-8C1D-0F622595A721}" destId="{219A301C-5D01-4C51-9A98-7CE1BB3E5536}" srcOrd="0" destOrd="0" parTransId="{F5F0D47E-B8B6-4995-9D98-FB9750BBB00D}" sibTransId="{ECF649BB-5E35-45D2-BC0D-015D4DC4C320}"/>
    <dgm:cxn modelId="{E5DFD049-9742-427B-86FC-7C9B7E2FAC62}" srcId="{56DDA4E9-C018-4AC9-9010-DDDEC364EA97}" destId="{596F24AC-5DC7-44C1-B364-FBAD1ECF69B7}" srcOrd="0" destOrd="0" parTransId="{187E536C-0CD7-45CF-BAA5-5FF09B1718A8}" sibTransId="{5285C7A3-1F6F-4827-BFA6-498A95591CA0}"/>
    <dgm:cxn modelId="{3AFFA9FA-B56C-493A-BFB7-EFD0077768BA}" type="presParOf" srcId="{1D49C2D8-0BB4-4CFD-B2A7-B2B969162686}" destId="{8E0DDCCF-F298-4DBC-8808-39AF02FF45C2}" srcOrd="0" destOrd="0" presId="urn:microsoft.com/office/officeart/2005/8/layout/hierarchy4"/>
    <dgm:cxn modelId="{BE9A8854-1F25-43D8-93D0-33534527BE47}" type="presParOf" srcId="{8E0DDCCF-F298-4DBC-8808-39AF02FF45C2}" destId="{5A2B6E20-6471-4676-9589-2EE487729E37}" srcOrd="0" destOrd="0" presId="urn:microsoft.com/office/officeart/2005/8/layout/hierarchy4"/>
    <dgm:cxn modelId="{ACAE1DEF-6D0F-4176-A527-4AFE503FDE84}" type="presParOf" srcId="{8E0DDCCF-F298-4DBC-8808-39AF02FF45C2}" destId="{8680A501-ED30-431A-88BC-CE8B1FE0C29D}" srcOrd="1" destOrd="0" presId="urn:microsoft.com/office/officeart/2005/8/layout/hierarchy4"/>
    <dgm:cxn modelId="{2D425F9A-18A3-4411-8105-216EFFD52F7B}" type="presParOf" srcId="{8E0DDCCF-F298-4DBC-8808-39AF02FF45C2}" destId="{2D3D82D2-FC17-4986-A3C9-AC45B8BA6EF9}" srcOrd="2" destOrd="0" presId="urn:microsoft.com/office/officeart/2005/8/layout/hierarchy4"/>
    <dgm:cxn modelId="{60FC194E-6C59-46DA-89D3-9B805C652772}" type="presParOf" srcId="{2D3D82D2-FC17-4986-A3C9-AC45B8BA6EF9}" destId="{A3BE5893-3315-409F-BCE6-5BCADF365EDF}" srcOrd="0" destOrd="0" presId="urn:microsoft.com/office/officeart/2005/8/layout/hierarchy4"/>
    <dgm:cxn modelId="{2B1D55E8-BE32-46C6-A873-4B8F0FB47E36}" type="presParOf" srcId="{A3BE5893-3315-409F-BCE6-5BCADF365EDF}" destId="{2B66F688-06BB-45EC-82ED-7BECCF80A9EC}" srcOrd="0" destOrd="0" presId="urn:microsoft.com/office/officeart/2005/8/layout/hierarchy4"/>
    <dgm:cxn modelId="{12687480-55BE-43EE-8622-2CBED88878FE}" type="presParOf" srcId="{A3BE5893-3315-409F-BCE6-5BCADF365EDF}" destId="{BC8506F4-6C35-4E64-BECA-7661D4734A4E}" srcOrd="1" destOrd="0" presId="urn:microsoft.com/office/officeart/2005/8/layout/hierarchy4"/>
    <dgm:cxn modelId="{D81365E4-7D86-4499-AE71-DCCF8A2FFCF7}" type="presParOf" srcId="{A3BE5893-3315-409F-BCE6-5BCADF365EDF}" destId="{317096ED-3F1F-4ED7-AD1C-F96FA7AE8E5D}" srcOrd="2" destOrd="0" presId="urn:microsoft.com/office/officeart/2005/8/layout/hierarchy4"/>
    <dgm:cxn modelId="{32681F60-C9D2-43CF-BB3C-A5AF9694704E}" type="presParOf" srcId="{317096ED-3F1F-4ED7-AD1C-F96FA7AE8E5D}" destId="{535EA027-2360-4418-B079-C23A948DC91C}" srcOrd="0" destOrd="0" presId="urn:microsoft.com/office/officeart/2005/8/layout/hierarchy4"/>
    <dgm:cxn modelId="{B11DEBB8-AA5B-4DA2-AE0E-C41057FE3902}" type="presParOf" srcId="{535EA027-2360-4418-B079-C23A948DC91C}" destId="{72357CCC-0686-46A4-B279-5665441B239D}" srcOrd="0" destOrd="0" presId="urn:microsoft.com/office/officeart/2005/8/layout/hierarchy4"/>
    <dgm:cxn modelId="{4ED9197E-1681-4191-8D2E-539234EEB410}" type="presParOf" srcId="{535EA027-2360-4418-B079-C23A948DC91C}" destId="{726C70AA-09B3-448D-9066-D058823C6AB9}" srcOrd="1" destOrd="0" presId="urn:microsoft.com/office/officeart/2005/8/layout/hierarchy4"/>
    <dgm:cxn modelId="{03894DC3-21A8-4A9B-9BB2-2B81966E0E6F}" type="presParOf" srcId="{317096ED-3F1F-4ED7-AD1C-F96FA7AE8E5D}" destId="{BCE1ABE9-A242-4603-BE92-56C9C259A6A9}" srcOrd="1" destOrd="0" presId="urn:microsoft.com/office/officeart/2005/8/layout/hierarchy4"/>
    <dgm:cxn modelId="{1045C1AB-C354-49A5-BA3C-108537DD9104}" type="presParOf" srcId="{317096ED-3F1F-4ED7-AD1C-F96FA7AE8E5D}" destId="{AFDC7B7B-2539-42AE-96D4-208FC47C117C}" srcOrd="2" destOrd="0" presId="urn:microsoft.com/office/officeart/2005/8/layout/hierarchy4"/>
    <dgm:cxn modelId="{A97153C3-3E75-4074-A0ED-3A017C09B8A9}" type="presParOf" srcId="{AFDC7B7B-2539-42AE-96D4-208FC47C117C}" destId="{4F06EE6A-E58A-4EF9-B479-49F6FCA060B2}" srcOrd="0" destOrd="0" presId="urn:microsoft.com/office/officeart/2005/8/layout/hierarchy4"/>
    <dgm:cxn modelId="{E1BC4460-7700-46F0-8CF4-9C0B4E013042}" type="presParOf" srcId="{AFDC7B7B-2539-42AE-96D4-208FC47C117C}" destId="{B8DB5585-3FCF-4DD7-B023-618EA5590DCE}" srcOrd="1" destOrd="0" presId="urn:microsoft.com/office/officeart/2005/8/layout/hierarchy4"/>
    <dgm:cxn modelId="{2241D0E3-F4E4-4CE4-BF95-B5FD17898862}" type="presParOf" srcId="{317096ED-3F1F-4ED7-AD1C-F96FA7AE8E5D}" destId="{FE44A2FB-3C56-462F-A4BE-739AD64E5265}" srcOrd="3" destOrd="0" presId="urn:microsoft.com/office/officeart/2005/8/layout/hierarchy4"/>
    <dgm:cxn modelId="{2DB1A146-E84C-4237-92EE-1CFE9A4566DE}" type="presParOf" srcId="{317096ED-3F1F-4ED7-AD1C-F96FA7AE8E5D}" destId="{3C22DDFD-A627-4E5F-8E23-D20BC2119D56}" srcOrd="4" destOrd="0" presId="urn:microsoft.com/office/officeart/2005/8/layout/hierarchy4"/>
    <dgm:cxn modelId="{02C10FC5-E9DF-486D-AC6D-A9826308AA7B}" type="presParOf" srcId="{3C22DDFD-A627-4E5F-8E23-D20BC2119D56}" destId="{27D517DE-17EF-4BF9-9323-75FDF5F5A72F}" srcOrd="0" destOrd="0" presId="urn:microsoft.com/office/officeart/2005/8/layout/hierarchy4"/>
    <dgm:cxn modelId="{9E016148-44A9-40C9-A3AB-D99E0C8496EF}" type="presParOf" srcId="{3C22DDFD-A627-4E5F-8E23-D20BC2119D56}" destId="{4A92BE00-1E0D-4BAF-ACE2-9615CC6E1533}" srcOrd="1" destOrd="0" presId="urn:microsoft.com/office/officeart/2005/8/layout/hierarchy4"/>
    <dgm:cxn modelId="{F60EA329-55E6-4E03-8100-302B1A284399}" type="presParOf" srcId="{317096ED-3F1F-4ED7-AD1C-F96FA7AE8E5D}" destId="{735BF444-889E-4BC6-967E-C6FA3FCCE70D}" srcOrd="5" destOrd="0" presId="urn:microsoft.com/office/officeart/2005/8/layout/hierarchy4"/>
    <dgm:cxn modelId="{E63CD97F-86A9-4320-A7CB-79A08BF6431F}" type="presParOf" srcId="{317096ED-3F1F-4ED7-AD1C-F96FA7AE8E5D}" destId="{D50EA671-1AEE-4662-BA9A-1D8129EB5FA0}" srcOrd="6" destOrd="0" presId="urn:microsoft.com/office/officeart/2005/8/layout/hierarchy4"/>
    <dgm:cxn modelId="{D7D255B1-9D13-49D9-A6D5-0E0BE65BE8C4}" type="presParOf" srcId="{D50EA671-1AEE-4662-BA9A-1D8129EB5FA0}" destId="{E5A83483-694F-429A-9492-E423D8374E8F}" srcOrd="0" destOrd="0" presId="urn:microsoft.com/office/officeart/2005/8/layout/hierarchy4"/>
    <dgm:cxn modelId="{C8107FE7-45F4-4A18-8486-AE111434C747}" type="presParOf" srcId="{D50EA671-1AEE-4662-BA9A-1D8129EB5FA0}" destId="{DD5A89E9-39EE-4596-B3E7-27B13A03DB05}" srcOrd="1" destOrd="0" presId="urn:microsoft.com/office/officeart/2005/8/layout/hierarchy4"/>
    <dgm:cxn modelId="{3BAF6262-B8B2-4908-A999-7747AF4211C9}" type="presParOf" srcId="{2D3D82D2-FC17-4986-A3C9-AC45B8BA6EF9}" destId="{2AD0C2C7-AE14-4FAF-B167-0C1AC0174833}" srcOrd="1" destOrd="0" presId="urn:microsoft.com/office/officeart/2005/8/layout/hierarchy4"/>
    <dgm:cxn modelId="{A6E93112-8771-4E53-9F3F-66E06B2A954F}" type="presParOf" srcId="{2D3D82D2-FC17-4986-A3C9-AC45B8BA6EF9}" destId="{EDDEDD55-EEC4-4B39-B564-7603022491E2}" srcOrd="2" destOrd="0" presId="urn:microsoft.com/office/officeart/2005/8/layout/hierarchy4"/>
    <dgm:cxn modelId="{9442BC08-C283-4610-B833-EAB9633A2C04}" type="presParOf" srcId="{EDDEDD55-EEC4-4B39-B564-7603022491E2}" destId="{21AF1AF8-45FD-4A4F-8222-F1DBF9C1C33C}" srcOrd="0" destOrd="0" presId="urn:microsoft.com/office/officeart/2005/8/layout/hierarchy4"/>
    <dgm:cxn modelId="{5D4D1326-3484-4C99-BC17-E664BDDF3BE8}" type="presParOf" srcId="{EDDEDD55-EEC4-4B39-B564-7603022491E2}" destId="{BD0EC19F-E491-477E-B21F-C5A731A8E0BE}" srcOrd="1" destOrd="0" presId="urn:microsoft.com/office/officeart/2005/8/layout/hierarchy4"/>
    <dgm:cxn modelId="{2D926513-FAA3-42B8-B3F5-6E79ABA8EFA7}" type="presParOf" srcId="{EDDEDD55-EEC4-4B39-B564-7603022491E2}" destId="{0AB63CC2-B6A9-4643-8AEA-2E1165CEB8BF}" srcOrd="2" destOrd="0" presId="urn:microsoft.com/office/officeart/2005/8/layout/hierarchy4"/>
    <dgm:cxn modelId="{8253D431-E368-48E2-A8F0-D98A1FC7B8CD}" type="presParOf" srcId="{0AB63CC2-B6A9-4643-8AEA-2E1165CEB8BF}" destId="{8F6FFE8A-A36F-4F61-BEB3-713F80E40A04}" srcOrd="0" destOrd="0" presId="urn:microsoft.com/office/officeart/2005/8/layout/hierarchy4"/>
    <dgm:cxn modelId="{8C107B4B-F01C-4C1A-BED4-A4B8EBF2B876}" type="presParOf" srcId="{8F6FFE8A-A36F-4F61-BEB3-713F80E40A04}" destId="{A7AEBC06-E1F9-47A9-AEFE-1639FF6C0741}" srcOrd="0" destOrd="0" presId="urn:microsoft.com/office/officeart/2005/8/layout/hierarchy4"/>
    <dgm:cxn modelId="{32533B01-6AC7-424C-B773-03AAA317CCC7}" type="presParOf" srcId="{8F6FFE8A-A36F-4F61-BEB3-713F80E40A04}" destId="{3340C845-68E9-4263-9713-3F540BAFC6A7}" srcOrd="1" destOrd="0" presId="urn:microsoft.com/office/officeart/2005/8/layout/hierarchy4"/>
    <dgm:cxn modelId="{7BAD4EA4-0E4C-4BDF-A434-1C1C8BC09EBE}" type="presParOf" srcId="{2D3D82D2-FC17-4986-A3C9-AC45B8BA6EF9}" destId="{DBB6ABD2-9CA8-445B-9BE8-61BFD7852C4B}" srcOrd="3" destOrd="0" presId="urn:microsoft.com/office/officeart/2005/8/layout/hierarchy4"/>
    <dgm:cxn modelId="{E8D8C77F-844B-40CB-800C-DBE75D4101A6}" type="presParOf" srcId="{2D3D82D2-FC17-4986-A3C9-AC45B8BA6EF9}" destId="{691963CB-CFF1-4108-8849-3C708A4AD01A}" srcOrd="4" destOrd="0" presId="urn:microsoft.com/office/officeart/2005/8/layout/hierarchy4"/>
    <dgm:cxn modelId="{AE170516-66EA-42B4-BB52-98DED85CAD33}" type="presParOf" srcId="{691963CB-CFF1-4108-8849-3C708A4AD01A}" destId="{0593A88C-1500-4A68-B4E2-511E7807A32B}" srcOrd="0" destOrd="0" presId="urn:microsoft.com/office/officeart/2005/8/layout/hierarchy4"/>
    <dgm:cxn modelId="{E8CD3BF8-C587-4D52-A2C3-911FCDCC7B14}" type="presParOf" srcId="{691963CB-CFF1-4108-8849-3C708A4AD01A}" destId="{6EC4CCF1-60C4-477C-BD87-2175AA5483F4}" srcOrd="1" destOrd="0" presId="urn:microsoft.com/office/officeart/2005/8/layout/hierarchy4"/>
    <dgm:cxn modelId="{4467C812-4A00-4094-8828-705896FFFCE2}" type="presParOf" srcId="{691963CB-CFF1-4108-8849-3C708A4AD01A}" destId="{7E20E22A-7C43-4FC2-AF02-DE80EC7E1F8A}" srcOrd="2" destOrd="0" presId="urn:microsoft.com/office/officeart/2005/8/layout/hierarchy4"/>
    <dgm:cxn modelId="{A599BAF0-AD9D-4D43-975C-C815ECC03521}" type="presParOf" srcId="{7E20E22A-7C43-4FC2-AF02-DE80EC7E1F8A}" destId="{43728657-2071-41AE-AF73-A8692EEC2DDD}" srcOrd="0" destOrd="0" presId="urn:microsoft.com/office/officeart/2005/8/layout/hierarchy4"/>
    <dgm:cxn modelId="{39766C9E-42A2-413B-8E54-04C668C1251A}" type="presParOf" srcId="{43728657-2071-41AE-AF73-A8692EEC2DDD}" destId="{EA3E217B-3CA7-4C34-A226-A34459420974}" srcOrd="0" destOrd="0" presId="urn:microsoft.com/office/officeart/2005/8/layout/hierarchy4"/>
    <dgm:cxn modelId="{1863BF0C-55CE-4E0C-BDB1-8A3C3EF15604}" type="presParOf" srcId="{43728657-2071-41AE-AF73-A8692EEC2DDD}" destId="{B7D10176-87CB-45E9-B68D-B4E9F4CA607E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2754-D39B-48FD-B3D6-7057AB08F589}">
      <dsp:nvSpPr>
        <dsp:cNvPr id="0" name=""/>
        <dsp:cNvSpPr/>
      </dsp:nvSpPr>
      <dsp:spPr>
        <a:xfrm>
          <a:off x="3650145" y="1655768"/>
          <a:ext cx="2590425" cy="6164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0061"/>
              </a:lnTo>
              <a:lnTo>
                <a:pt x="2590425" y="420061"/>
              </a:lnTo>
              <a:lnTo>
                <a:pt x="2590425" y="61640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CD138D-89D9-48F8-8EC8-54282DFDA8C1}">
      <dsp:nvSpPr>
        <dsp:cNvPr id="0" name=""/>
        <dsp:cNvSpPr/>
      </dsp:nvSpPr>
      <dsp:spPr>
        <a:xfrm>
          <a:off x="3604425" y="1655768"/>
          <a:ext cx="91440" cy="61640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640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878D9B-22EC-4E80-ACBF-08A5805455DC}">
      <dsp:nvSpPr>
        <dsp:cNvPr id="0" name=""/>
        <dsp:cNvSpPr/>
      </dsp:nvSpPr>
      <dsp:spPr>
        <a:xfrm>
          <a:off x="1059719" y="1655768"/>
          <a:ext cx="2590425" cy="616403"/>
        </a:xfrm>
        <a:custGeom>
          <a:avLst/>
          <a:gdLst/>
          <a:ahLst/>
          <a:cxnLst/>
          <a:rect l="0" t="0" r="0" b="0"/>
          <a:pathLst>
            <a:path>
              <a:moveTo>
                <a:pt x="2590425" y="0"/>
              </a:moveTo>
              <a:lnTo>
                <a:pt x="2590425" y="420061"/>
              </a:lnTo>
              <a:lnTo>
                <a:pt x="0" y="420061"/>
              </a:lnTo>
              <a:lnTo>
                <a:pt x="0" y="61640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B2A363-CE3A-4C14-B76B-488BFC536635}">
      <dsp:nvSpPr>
        <dsp:cNvPr id="0" name=""/>
        <dsp:cNvSpPr/>
      </dsp:nvSpPr>
      <dsp:spPr>
        <a:xfrm>
          <a:off x="2590425" y="309924"/>
          <a:ext cx="2119439" cy="134584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73A8AC-5149-4CF0-BF07-D2B88686AEA1}">
      <dsp:nvSpPr>
        <dsp:cNvPr id="0" name=""/>
        <dsp:cNvSpPr/>
      </dsp:nvSpPr>
      <dsp:spPr>
        <a:xfrm>
          <a:off x="2825919" y="533643"/>
          <a:ext cx="2119439" cy="1345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sz="16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65337" y="573061"/>
        <a:ext cx="2040603" cy="1267007"/>
      </dsp:txXfrm>
    </dsp:sp>
    <dsp:sp modelId="{C3D2BA14-2078-47D6-8B97-83D15A7B5460}">
      <dsp:nvSpPr>
        <dsp:cNvPr id="0" name=""/>
        <dsp:cNvSpPr/>
      </dsp:nvSpPr>
      <dsp:spPr>
        <a:xfrm>
          <a:off x="0" y="2272171"/>
          <a:ext cx="2119439" cy="13458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6BA346-067D-4D7A-9CE6-3D874FAEEDA2}">
      <dsp:nvSpPr>
        <dsp:cNvPr id="0" name=""/>
        <dsp:cNvSpPr/>
      </dsp:nvSpPr>
      <dsp:spPr>
        <a:xfrm>
          <a:off x="235493" y="2495890"/>
          <a:ext cx="2119439" cy="1345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sz="16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74911" y="2535308"/>
        <a:ext cx="2040603" cy="1267007"/>
      </dsp:txXfrm>
    </dsp:sp>
    <dsp:sp modelId="{F38FF27A-D736-4303-BAF8-28AC7B520B77}">
      <dsp:nvSpPr>
        <dsp:cNvPr id="0" name=""/>
        <dsp:cNvSpPr/>
      </dsp:nvSpPr>
      <dsp:spPr>
        <a:xfrm>
          <a:off x="2590425" y="2272171"/>
          <a:ext cx="2119439" cy="13458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7A7682-3CBA-41CC-83B2-69F845E74CE6}">
      <dsp:nvSpPr>
        <dsp:cNvPr id="0" name=""/>
        <dsp:cNvSpPr/>
      </dsp:nvSpPr>
      <dsp:spPr>
        <a:xfrm>
          <a:off x="2825919" y="2495890"/>
          <a:ext cx="2119439" cy="1345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Прикладное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обеспечение</a:t>
          </a:r>
          <a:endParaRPr kumimoji="0" lang="ru-RU" altLang="ru-RU" sz="16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865337" y="2535308"/>
        <a:ext cx="2040603" cy="1267007"/>
      </dsp:txXfrm>
    </dsp:sp>
    <dsp:sp modelId="{F6E60561-C9B0-47DD-A1F0-E83CE669ED01}">
      <dsp:nvSpPr>
        <dsp:cNvPr id="0" name=""/>
        <dsp:cNvSpPr/>
      </dsp:nvSpPr>
      <dsp:spPr>
        <a:xfrm>
          <a:off x="5180851" y="2272171"/>
          <a:ext cx="2119439" cy="1345843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4557D1-0941-488F-BB6E-EDE33C4A5548}">
      <dsp:nvSpPr>
        <dsp:cNvPr id="0" name=""/>
        <dsp:cNvSpPr/>
      </dsp:nvSpPr>
      <dsp:spPr>
        <a:xfrm>
          <a:off x="5416344" y="2495890"/>
          <a:ext cx="2119439" cy="13458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Системы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программирования</a:t>
          </a:r>
          <a:endParaRPr kumimoji="0" lang="ru-RU" altLang="ru-RU" sz="16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455762" y="2535308"/>
        <a:ext cx="2040603" cy="12670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B6E20-6471-4676-9589-2EE487729E37}">
      <dsp:nvSpPr>
        <dsp:cNvPr id="0" name=""/>
        <dsp:cNvSpPr/>
      </dsp:nvSpPr>
      <dsp:spPr>
        <a:xfrm>
          <a:off x="4608" y="3398"/>
          <a:ext cx="7695638" cy="15006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20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обеспечение</a:t>
          </a:r>
        </a:p>
      </dsp:txBody>
      <dsp:txXfrm>
        <a:off x="48561" y="47351"/>
        <a:ext cx="7607732" cy="1412770"/>
      </dsp:txXfrm>
    </dsp:sp>
    <dsp:sp modelId="{2B66F688-06BB-45EC-82ED-7BECCF80A9EC}">
      <dsp:nvSpPr>
        <dsp:cNvPr id="0" name=""/>
        <dsp:cNvSpPr/>
      </dsp:nvSpPr>
      <dsp:spPr>
        <a:xfrm>
          <a:off x="4608" y="1639541"/>
          <a:ext cx="5044837" cy="150067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ПО</a:t>
          </a:r>
        </a:p>
      </dsp:txBody>
      <dsp:txXfrm>
        <a:off x="48561" y="1683494"/>
        <a:ext cx="4956931" cy="1412770"/>
      </dsp:txXfrm>
    </dsp:sp>
    <dsp:sp modelId="{72357CCC-0686-46A4-B279-5665441B239D}">
      <dsp:nvSpPr>
        <dsp:cNvPr id="0" name=""/>
        <dsp:cNvSpPr/>
      </dsp:nvSpPr>
      <dsp:spPr>
        <a:xfrm>
          <a:off x="4608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Операционные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системы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Windows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Linux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Unix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MS-DOS</a:t>
          </a:r>
          <a:endParaRPr kumimoji="0" lang="ru-RU" altLang="ru-RU" sz="1100" b="0" i="0" u="none" strike="noStrike" kern="1200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0419" y="3311496"/>
        <a:ext cx="1151072" cy="1429054"/>
      </dsp:txXfrm>
    </dsp:sp>
    <dsp:sp modelId="{4F06EE6A-E58A-4EF9-B479-49F6FCA060B2}">
      <dsp:nvSpPr>
        <dsp:cNvPr id="0" name=""/>
        <dsp:cNvSpPr/>
      </dsp:nvSpPr>
      <dsp:spPr>
        <a:xfrm>
          <a:off x="1278656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Утилиты</a:t>
          </a:r>
          <a:endParaRPr kumimoji="0" lang="en-US" altLang="ru-RU" sz="1100" b="0" i="0" u="sng" strike="noStrike" kern="1200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Архиваторы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Антивирусн. Прогр.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Прогр. Диагностики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endParaRPr kumimoji="0" lang="ru-RU" altLang="ru-RU" sz="1100" b="0" i="0" u="none" strike="noStrike" kern="1200" cap="none" normalizeH="0" baseline="0" dirty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14467" y="3311496"/>
        <a:ext cx="1151072" cy="1429054"/>
      </dsp:txXfrm>
    </dsp:sp>
    <dsp:sp modelId="{27D517DE-17EF-4BF9-9323-75FDF5F5A72F}">
      <dsp:nvSpPr>
        <dsp:cNvPr id="0" name=""/>
        <dsp:cNvSpPr/>
      </dsp:nvSpPr>
      <dsp:spPr>
        <a:xfrm>
          <a:off x="2552703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Драйверы</a:t>
          </a:r>
          <a:endParaRPr kumimoji="0" lang="en-US" altLang="ru-RU" sz="1100" b="0" i="0" u="sng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display.sys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keyb.sys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588514" y="3311496"/>
        <a:ext cx="1151072" cy="1429054"/>
      </dsp:txXfrm>
    </dsp:sp>
    <dsp:sp modelId="{E5A83483-694F-429A-9492-E423D8374E8F}">
      <dsp:nvSpPr>
        <dsp:cNvPr id="0" name=""/>
        <dsp:cNvSpPr/>
      </dsp:nvSpPr>
      <dsp:spPr>
        <a:xfrm>
          <a:off x="3826751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Файловые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sng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менеджеры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en-US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FAR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Char char="-"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 </a:t>
          </a:r>
          <a:r>
            <a:rPr kumimoji="0" lang="en-US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Total Commander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62562" y="3311496"/>
        <a:ext cx="1151072" cy="1429054"/>
      </dsp:txXfrm>
    </dsp:sp>
    <dsp:sp modelId="{21AF1AF8-45FD-4A4F-8222-F1DBF9C1C33C}">
      <dsp:nvSpPr>
        <dsp:cNvPr id="0" name=""/>
        <dsp:cNvSpPr/>
      </dsp:nvSpPr>
      <dsp:spPr>
        <a:xfrm>
          <a:off x="5152152" y="1639541"/>
          <a:ext cx="1222694" cy="150067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Прикладное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ПО</a:t>
          </a:r>
        </a:p>
      </dsp:txBody>
      <dsp:txXfrm>
        <a:off x="5187963" y="1675352"/>
        <a:ext cx="1151072" cy="1429054"/>
      </dsp:txXfrm>
    </dsp:sp>
    <dsp:sp modelId="{A7AEBC06-E1F9-47A9-AEFE-1639FF6C0741}">
      <dsp:nvSpPr>
        <dsp:cNvPr id="0" name=""/>
        <dsp:cNvSpPr/>
      </dsp:nvSpPr>
      <dsp:spPr>
        <a:xfrm>
          <a:off x="5152152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Пакет </a:t>
          </a:r>
          <a:r>
            <a:rPr kumimoji="0" lang="en-US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 Office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САПР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Игры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Обучающие программы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Компьютерная графика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87963" y="3311496"/>
        <a:ext cx="1151072" cy="1429054"/>
      </dsp:txXfrm>
    </dsp:sp>
    <dsp:sp modelId="{0593A88C-1500-4A68-B4E2-511E7807A32B}">
      <dsp:nvSpPr>
        <dsp:cNvPr id="0" name=""/>
        <dsp:cNvSpPr/>
      </dsp:nvSpPr>
      <dsp:spPr>
        <a:xfrm>
          <a:off x="6477552" y="1639541"/>
          <a:ext cx="1222694" cy="1500676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Системы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600" b="0" i="0" u="none" strike="noStrike" kern="1200" cap="none" normalizeH="0" baseline="0" dirty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программирования</a:t>
          </a:r>
        </a:p>
      </dsp:txBody>
      <dsp:txXfrm>
        <a:off x="6513363" y="1675352"/>
        <a:ext cx="1151072" cy="1429054"/>
      </dsp:txXfrm>
    </dsp:sp>
    <dsp:sp modelId="{EA3E217B-3CA7-4C34-A226-A34459420974}">
      <dsp:nvSpPr>
        <dsp:cNvPr id="0" name=""/>
        <dsp:cNvSpPr/>
      </dsp:nvSpPr>
      <dsp:spPr>
        <a:xfrm>
          <a:off x="6477552" y="3275685"/>
          <a:ext cx="1222694" cy="15006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-Трансляторы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-Отладчики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-Языки программ-ия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-Интегрирован среды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1100" b="0" i="0" u="none" strike="noStrike" kern="1200" cap="none" normalizeH="0" baseline="0" smtClean="0">
              <a:ln>
                <a:solidFill>
                  <a:schemeClr val="tx1"/>
                </a:solidFill>
              </a:ln>
              <a:effectLst/>
              <a:latin typeface="Arial" panose="020B0604020202020204" pitchFamily="34" charset="0"/>
              <a:cs typeface="Arial" panose="020B0604020202020204" pitchFamily="34" charset="0"/>
            </a:rPr>
            <a:t>разраб приложений</a:t>
          </a:r>
          <a:endParaRPr kumimoji="0" lang="ru-RU" altLang="ru-RU" sz="1100" b="0" i="0" u="none" strike="noStrike" kern="1200" cap="none" normalizeH="0" baseline="0" smtClean="0">
            <a:ln>
              <a:solidFill>
                <a:schemeClr val="tx1"/>
              </a:solidFill>
            </a:ln>
            <a:effectLst/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513363" y="3311496"/>
        <a:ext cx="1151072" cy="14290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875C-CD89-4D8C-98CF-8BC9426F8867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EC4D8-C6EB-4906-BAB4-125A21D4E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407" y="476672"/>
            <a:ext cx="1944793" cy="17679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89448" y="4474357"/>
            <a:ext cx="67687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>
                <a:solidFill>
                  <a:srgbClr val="993300"/>
                </a:solidFill>
              </a:rPr>
              <a:t>Преподаватель Галиуллина А.М.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26008" y="2144104"/>
            <a:ext cx="53977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993300"/>
                </a:solidFill>
              </a:rPr>
              <a:t>Тема «Виды программного обеспечения компьютеров»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graphicFrame>
        <p:nvGraphicFramePr>
          <p:cNvPr id="6" name="Group 13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7433330"/>
              </p:ext>
            </p:extLst>
          </p:nvPr>
        </p:nvGraphicFramePr>
        <p:xfrm>
          <a:off x="611560" y="548680"/>
          <a:ext cx="7704856" cy="4608512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852428">
                  <a:extLst>
                    <a:ext uri="{9D8B030D-6E8A-4147-A177-3AD203B41FA5}">
                      <a16:colId xmlns:a16="http://schemas.microsoft.com/office/drawing/2014/main" val="2940104559"/>
                    </a:ext>
                  </a:extLst>
                </a:gridCol>
                <a:gridCol w="3852428">
                  <a:extLst>
                    <a:ext uri="{9D8B030D-6E8A-4147-A177-3AD203B41FA5}">
                      <a16:colId xmlns:a16="http://schemas.microsoft.com/office/drawing/2014/main" val="4066380756"/>
                    </a:ext>
                  </a:extLst>
                </a:gridCol>
              </a:tblGrid>
              <a:tr h="4198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 компонента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Аналогия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2400709617"/>
                  </a:ext>
                </a:extLst>
              </a:tr>
              <a:tr h="8728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Программное обеспечение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Все средства, применяемые человеком для создания комфортной жизни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731185645"/>
                  </a:ext>
                </a:extLst>
              </a:tr>
              <a:tr h="6142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Системное ПО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Кухонные, ванные и др. принадлежности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2744555321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Операционная система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Домохозяйка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128232117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Диалоговая оболочка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Домработница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597936608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Драйверы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3466220892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Утилиты: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Бытовое оборудование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1189608936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Архиватор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70080489"/>
                  </a:ext>
                </a:extLst>
              </a:tr>
              <a:tr h="3556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Антивирусная программа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4272823216"/>
                  </a:ext>
                </a:extLst>
              </a:tr>
              <a:tr h="56800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Программы обслуживания дисков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6" marB="45716" horzOverflow="overflow"/>
                </a:tc>
                <a:extLst>
                  <a:ext uri="{0D108BD9-81ED-4DB2-BD59-A6C34878D82A}">
                    <a16:rowId xmlns:a16="http://schemas.microsoft.com/office/drawing/2014/main" val="1299439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054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graphicFrame>
        <p:nvGraphicFramePr>
          <p:cNvPr id="5" name="Group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3979029"/>
              </p:ext>
            </p:extLst>
          </p:nvPr>
        </p:nvGraphicFramePr>
        <p:xfrm>
          <a:off x="755576" y="548680"/>
          <a:ext cx="7438282" cy="46709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3719141">
                  <a:extLst>
                    <a:ext uri="{9D8B030D-6E8A-4147-A177-3AD203B41FA5}">
                      <a16:colId xmlns:a16="http://schemas.microsoft.com/office/drawing/2014/main" val="1456383738"/>
                    </a:ext>
                  </a:extLst>
                </a:gridCol>
                <a:gridCol w="3719141">
                  <a:extLst>
                    <a:ext uri="{9D8B030D-6E8A-4147-A177-3AD203B41FA5}">
                      <a16:colId xmlns:a16="http://schemas.microsoft.com/office/drawing/2014/main" val="1586626447"/>
                    </a:ext>
                  </a:extLst>
                </a:gridCol>
              </a:tblGrid>
              <a:tr h="42972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Название компонента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Аналогия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66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830263841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Прикладное ПО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Небытовое обслуживание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103112795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Текстовый редактор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78049531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Графический редактор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2252983648"/>
                  </a:ext>
                </a:extLst>
              </a:tr>
              <a:tr h="581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Пакеты анимационной графики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2521126710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Музыкальный редактор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79190088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Табличные процессоры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2461211362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Базы данных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2462274392"/>
                  </a:ext>
                </a:extLst>
              </a:tr>
              <a:tr h="58138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Коммуникационные программы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169889975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Программы для сканирования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250110260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Программы-переводчики</a:t>
                      </a:r>
                      <a:endParaRPr kumimoji="0" lang="ru-RU" alt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713246129"/>
                  </a:ext>
                </a:extLst>
              </a:tr>
              <a:tr h="328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Программы-словари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67676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6493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993300"/>
                </a:solidFill>
              </a:rPr>
              <a:t>Задание1. Найди </a:t>
            </a:r>
            <a:r>
              <a:rPr lang="ru-RU" sz="2800" b="1" dirty="0" smtClean="0">
                <a:solidFill>
                  <a:srgbClr val="993300"/>
                </a:solidFill>
              </a:rPr>
              <a:t>лишнее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1417638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latin typeface="Arial" panose="020B0604020202020204" pitchFamily="34" charset="0"/>
              </a:rPr>
              <a:t>Текстовый редактор, табличный процессор, графические редакторы, отладчик.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851920" y="1982443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 smtClean="0">
                <a:solidFill>
                  <a:srgbClr val="993300"/>
                </a:solidFill>
                <a:latin typeface="Arial" panose="020B0604020202020204" pitchFamily="34" charset="0"/>
              </a:rPr>
              <a:t>отладчик</a:t>
            </a:r>
            <a:endParaRPr lang="ru-RU" altLang="ru-RU" dirty="0">
              <a:solidFill>
                <a:srgbClr val="993300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351775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latin typeface="Arial" panose="020B0604020202020204" pitchFamily="34" charset="0"/>
              </a:rPr>
              <a:t>Операционная система, архиваторы, табличный процессор, антивирусная программа.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419872" y="3160384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solidFill>
                  <a:srgbClr val="993300"/>
                </a:solidFill>
                <a:latin typeface="Arial" panose="020B0604020202020204" pitchFamily="34" charset="0"/>
              </a:rPr>
              <a:t>табличный процессор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39552" y="3645024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latin typeface="Arial" panose="020B0604020202020204" pitchFamily="34" charset="0"/>
              </a:rPr>
              <a:t>Отладчик, транслятор, языки программирования, программа-оболочка.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419872" y="4291355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dirty="0">
                <a:solidFill>
                  <a:srgbClr val="993300"/>
                </a:solidFill>
                <a:latin typeface="Arial" panose="020B0604020202020204" pitchFamily="34" charset="0"/>
              </a:rPr>
              <a:t>программа-оболочка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084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993300"/>
                </a:solidFill>
              </a:rPr>
              <a:t>Задание № 2. Сравни, чего больше</a:t>
            </a:r>
            <a:r>
              <a:rPr lang="ru-RU" sz="2800" dirty="0" smtClean="0">
                <a:solidFill>
                  <a:srgbClr val="993300"/>
                </a:solidFill>
              </a:rPr>
              <a:t>:</a:t>
            </a:r>
            <a:endParaRPr lang="ru-RU" sz="2800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027"/>
            <a:ext cx="8003232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А) Графических редакторов или прикладных программ?</a:t>
            </a:r>
          </a:p>
          <a:p>
            <a:pPr marL="0" indent="0" algn="ctr">
              <a:spcBef>
                <a:spcPts val="1800"/>
              </a:spcBef>
              <a:spcAft>
                <a:spcPts val="1800"/>
              </a:spcAft>
              <a:buNone/>
            </a:pPr>
            <a:r>
              <a:rPr lang="ru-RU" dirty="0" smtClean="0"/>
              <a:t>Б</a:t>
            </a:r>
            <a:r>
              <a:rPr lang="ru-RU" dirty="0"/>
              <a:t>) Антивирусных программ или системных программ?</a:t>
            </a:r>
          </a:p>
          <a:p>
            <a:pPr marL="0" indent="0" algn="ctr">
              <a:buNone/>
            </a:pPr>
            <a:r>
              <a:rPr lang="ru-RU" dirty="0" smtClean="0"/>
              <a:t>В</a:t>
            </a:r>
            <a:r>
              <a:rPr lang="ru-RU" dirty="0"/>
              <a:t>) Отладчиков или языков программирования?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033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6" y="0"/>
            <a:ext cx="9144793" cy="6858594"/>
          </a:xfrm>
          <a:prstGeom prst="rect">
            <a:avLst/>
          </a:prstGeom>
        </p:spPr>
      </p:pic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015111858"/>
              </p:ext>
            </p:extLst>
          </p:nvPr>
        </p:nvGraphicFramePr>
        <p:xfrm>
          <a:off x="611560" y="476672"/>
          <a:ext cx="7704856" cy="4779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7304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37191"/>
            <a:ext cx="7931224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993300"/>
                </a:solidFill>
              </a:rPr>
              <a:t>Задание № 3. Работа по группам.</a:t>
            </a:r>
            <a:br>
              <a:rPr lang="ru-RU" sz="2800" dirty="0" smtClean="0">
                <a:solidFill>
                  <a:srgbClr val="993300"/>
                </a:solidFill>
              </a:rPr>
            </a:br>
            <a:r>
              <a:rPr lang="ru-RU" sz="2800" dirty="0" smtClean="0">
                <a:solidFill>
                  <a:srgbClr val="993300"/>
                </a:solidFill>
              </a:rPr>
              <a:t>Укажите, какое ПО необходимо людям </a:t>
            </a:r>
            <a:br>
              <a:rPr lang="ru-RU" sz="2800" dirty="0" smtClean="0">
                <a:solidFill>
                  <a:srgbClr val="993300"/>
                </a:solidFill>
              </a:rPr>
            </a:br>
            <a:r>
              <a:rPr lang="ru-RU" sz="2800" dirty="0" smtClean="0">
                <a:solidFill>
                  <a:srgbClr val="993300"/>
                </a:solidFill>
              </a:rPr>
              <a:t>в следующих ситуациях:</a:t>
            </a:r>
            <a:endParaRPr lang="ru-RU" sz="2800" dirty="0">
              <a:solidFill>
                <a:srgbClr val="993300"/>
              </a:solidFill>
            </a:endParaRPr>
          </a:p>
        </p:txBody>
      </p:sp>
      <p:graphicFrame>
        <p:nvGraphicFramePr>
          <p:cNvPr id="10" name="Group 1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3095888"/>
              </p:ext>
            </p:extLst>
          </p:nvPr>
        </p:nvGraphicFramePr>
        <p:xfrm>
          <a:off x="683568" y="1628801"/>
          <a:ext cx="7632849" cy="37444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908902">
                  <a:extLst>
                    <a:ext uri="{9D8B030D-6E8A-4147-A177-3AD203B41FA5}">
                      <a16:colId xmlns:a16="http://schemas.microsoft.com/office/drawing/2014/main" val="2262006147"/>
                    </a:ext>
                  </a:extLst>
                </a:gridCol>
                <a:gridCol w="1908902">
                  <a:extLst>
                    <a:ext uri="{9D8B030D-6E8A-4147-A177-3AD203B41FA5}">
                      <a16:colId xmlns:a16="http://schemas.microsoft.com/office/drawing/2014/main" val="632134035"/>
                    </a:ext>
                  </a:extLst>
                </a:gridCol>
                <a:gridCol w="1906143">
                  <a:extLst>
                    <a:ext uri="{9D8B030D-6E8A-4147-A177-3AD203B41FA5}">
                      <a16:colId xmlns:a16="http://schemas.microsoft.com/office/drawing/2014/main" val="3082044811"/>
                    </a:ext>
                  </a:extLst>
                </a:gridCol>
                <a:gridCol w="1908902">
                  <a:extLst>
                    <a:ext uri="{9D8B030D-6E8A-4147-A177-3AD203B41FA5}">
                      <a16:colId xmlns:a16="http://schemas.microsoft.com/office/drawing/2014/main" val="1866114339"/>
                    </a:ext>
                  </a:extLst>
                </a:gridCol>
              </a:tblGrid>
              <a:tr h="77440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Ситуация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Системное ПО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Прикладное ПО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Системы программирования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507233375"/>
                  </a:ext>
                </a:extLst>
              </a:tr>
              <a:tr h="288956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  </a:t>
                      </a: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группа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1475432"/>
                  </a:ext>
                </a:extLst>
              </a:tr>
              <a:tr h="130030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Выпускной 11 класс готовит фотоальбом и собирает воспоминания о своей школьной жизни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657873396"/>
                  </a:ext>
                </a:extLst>
              </a:tr>
              <a:tr h="7259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Web</a:t>
                      </a: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-дизайнер создает сайт известной фирмы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433424671"/>
                  </a:ext>
                </a:extLst>
              </a:tr>
              <a:tr h="6547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Школьник играет в компьютерную игру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687910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614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graphicFrame>
        <p:nvGraphicFramePr>
          <p:cNvPr id="5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9247697"/>
              </p:ext>
            </p:extLst>
          </p:nvPr>
        </p:nvGraphicFramePr>
        <p:xfrm>
          <a:off x="611560" y="548681"/>
          <a:ext cx="7776865" cy="471435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471838774"/>
                    </a:ext>
                  </a:extLst>
                </a:gridCol>
                <a:gridCol w="1945716">
                  <a:extLst>
                    <a:ext uri="{9D8B030D-6E8A-4147-A177-3AD203B41FA5}">
                      <a16:colId xmlns:a16="http://schemas.microsoft.com/office/drawing/2014/main" val="620699879"/>
                    </a:ext>
                  </a:extLst>
                </a:gridCol>
                <a:gridCol w="1942717">
                  <a:extLst>
                    <a:ext uri="{9D8B030D-6E8A-4147-A177-3AD203B41FA5}">
                      <a16:colId xmlns:a16="http://schemas.microsoft.com/office/drawing/2014/main" val="3547841287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1512457318"/>
                    </a:ext>
                  </a:extLst>
                </a:gridCol>
              </a:tblGrid>
              <a:tr h="69906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Ситуация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Системное ПО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Прикладное ПО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Системы программирования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extLst>
                  <a:ext uri="{0D108BD9-81ED-4DB2-BD59-A6C34878D82A}">
                    <a16:rowId xmlns:a16="http://schemas.microsoft.com/office/drawing/2014/main" val="2314339175"/>
                  </a:ext>
                </a:extLst>
              </a:tr>
              <a:tr h="254621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II  </a:t>
                      </a: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группа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831884"/>
                  </a:ext>
                </a:extLst>
              </a:tr>
              <a:tr h="9953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Ландшафтные дизайнеры создают проект нового городского ландшафта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extLst>
                  <a:ext uri="{0D108BD9-81ED-4DB2-BD59-A6C34878D82A}">
                    <a16:rowId xmlns:a16="http://schemas.microsoft.com/office/drawing/2014/main" val="125971957"/>
                  </a:ext>
                </a:extLst>
              </a:tr>
              <a:tr h="13657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Профессиональный программист пишет компьютерную программу по заказу крупной фирмы 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extLst>
                  <a:ext uri="{0D108BD9-81ED-4DB2-BD59-A6C34878D82A}">
                    <a16:rowId xmlns:a16="http://schemas.microsoft.com/office/drawing/2014/main" val="1828629560"/>
                  </a:ext>
                </a:extLst>
              </a:tr>
              <a:tr h="136573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Ученые научно-исследовательского института расшифровывают записи, переданные марсходом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4" marB="45714" horzOverflow="overflow"/>
                </a:tc>
                <a:extLst>
                  <a:ext uri="{0D108BD9-81ED-4DB2-BD59-A6C34878D82A}">
                    <a16:rowId xmlns:a16="http://schemas.microsoft.com/office/drawing/2014/main" val="2769264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945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graphicFrame>
        <p:nvGraphicFramePr>
          <p:cNvPr id="5" name="Group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322608"/>
              </p:ext>
            </p:extLst>
          </p:nvPr>
        </p:nvGraphicFramePr>
        <p:xfrm>
          <a:off x="611560" y="548680"/>
          <a:ext cx="7776864" cy="468052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373034537"/>
                    </a:ext>
                  </a:extLst>
                </a:gridCol>
                <a:gridCol w="1945715">
                  <a:extLst>
                    <a:ext uri="{9D8B030D-6E8A-4147-A177-3AD203B41FA5}">
                      <a16:colId xmlns:a16="http://schemas.microsoft.com/office/drawing/2014/main" val="2825864242"/>
                    </a:ext>
                  </a:extLst>
                </a:gridCol>
                <a:gridCol w="1942717">
                  <a:extLst>
                    <a:ext uri="{9D8B030D-6E8A-4147-A177-3AD203B41FA5}">
                      <a16:colId xmlns:a16="http://schemas.microsoft.com/office/drawing/2014/main" val="89829878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258680275"/>
                    </a:ext>
                  </a:extLst>
                </a:gridCol>
              </a:tblGrid>
              <a:tr h="88289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Ситуация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Системное ПО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u="none" strike="noStrike" cap="none" normalizeH="0" baseline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Прикладное ПО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Системы программирования</a:t>
                      </a:r>
                      <a:endParaRPr kumimoji="0" lang="ru-RU" alt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extLst>
                  <a:ext uri="{0D108BD9-81ED-4DB2-BD59-A6C34878D82A}">
                    <a16:rowId xmlns:a16="http://schemas.microsoft.com/office/drawing/2014/main" val="3212086692"/>
                  </a:ext>
                </a:extLst>
              </a:tr>
              <a:tr h="320154">
                <a:tc gridSpan="4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III  </a:t>
                      </a:r>
                      <a:r>
                        <a:rPr kumimoji="0" lang="ru-RU" alt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группа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703758"/>
                  </a:ext>
                </a:extLst>
              </a:tr>
              <a:tr h="1256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Создатели нового мобильного телефона пробуют различные варианты дизайна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extLst>
                  <a:ext uri="{0D108BD9-81ED-4DB2-BD59-A6C34878D82A}">
                    <a16:rowId xmlns:a16="http://schemas.microsoft.com/office/drawing/2014/main" val="2447762048"/>
                  </a:ext>
                </a:extLst>
              </a:tr>
              <a:tr h="11104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Учитель пишет компьютерный тест по своему предмету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extLst>
                  <a:ext uri="{0D108BD9-81ED-4DB2-BD59-A6C34878D82A}">
                    <a16:rowId xmlns:a16="http://schemas.microsoft.com/office/drawing/2014/main" val="4236799924"/>
                  </a:ext>
                </a:extLst>
              </a:tr>
              <a:tr h="11104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2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Конструкторы исследуют модель новой подводной лодки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12" marB="45712" horzOverflow="overflow"/>
                </a:tc>
                <a:extLst>
                  <a:ext uri="{0D108BD9-81ED-4DB2-BD59-A6C34878D82A}">
                    <a16:rowId xmlns:a16="http://schemas.microsoft.com/office/drawing/2014/main" val="2026348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72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993300"/>
                </a:solidFill>
              </a:rPr>
              <a:t>«6 шляп мышления Эдварда де Боно»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08720"/>
            <a:ext cx="6840760" cy="4525963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Белая шляпа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Белая шляпа – мыслим фактами, цифрами. Без эмоций, без субъективных оценок. Только факты!!! Можно цитировать чью-то субъективную точку зрения, но бесстрастно, как цитату.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9900"/>
                </a:solidFill>
              </a:rPr>
              <a:t>Желтая шляпа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FF9900"/>
                </a:solidFill>
              </a:rPr>
              <a:t>Позитивное мышление. Необходимо выделить в рассматриваемом явлении позитивные стороны и (!!!) аргументировать, почему они являются позитивными. Нужно не просто сказать, что именно было хорошо, полезно, продуктивно, конструктивно, но и объяснить, почему.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Черная шляпа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/>
              <a:t>Противоположность желтой шляпе. Нужно определить, что </a:t>
            </a:r>
            <a:br>
              <a:rPr lang="ru-RU" dirty="0"/>
            </a:br>
            <a:r>
              <a:rPr lang="ru-RU" dirty="0"/>
              <a:t>было трудно, неясно, проблематично, негативно, вхолостую и – объяснить, почему так произошло. Смысл заключается в том, чтобы не только выделить противоречия, недостатки, но и проанализировать их причины.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52" y="1194921"/>
            <a:ext cx="1155561" cy="789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247954"/>
            <a:ext cx="1152244" cy="109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80" y="3717032"/>
            <a:ext cx="938865" cy="109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9802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404664"/>
            <a:ext cx="7056784" cy="557748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Красная шляпа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Это – эмоциональная шляпа. Нужно связать изменения собственного эмоционального состояния с теми или иными моментами рассматриваемого явления. С каким именно моментом занятия (серии занятий) связана та или иная эмоция (грусть, радость, интерес, раздражение, обиду, агрессию, удивление и так далее)?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B050"/>
                </a:solidFill>
              </a:rPr>
              <a:t>Зеленая шляпа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B050"/>
                </a:solidFill>
              </a:rPr>
              <a:t>Это – творческое мышление. Задайтесь вопросами: «Как можно было бы применить тот или иной факт, метод и т.д. в новой ситуации?», «Что можно было бы сделать иначе, почему и как именно?», «Как можно было бы усовершенствовать тот или иной аспект?» и др. Эта «шляпа» позволяет найти новые грани в изучаемом материале.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Синяя шляпа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00FF"/>
                </a:solidFill>
              </a:rPr>
              <a:t>Это - философская, обобщающая шляпа. Те, кто мыслит в</a:t>
            </a:r>
            <a:br>
              <a:rPr lang="ru-RU" sz="1800" dirty="0" smtClean="0">
                <a:solidFill>
                  <a:srgbClr val="0000FF"/>
                </a:solidFill>
              </a:rPr>
            </a:br>
            <a:r>
              <a:rPr lang="ru-RU" sz="1800" dirty="0" smtClean="0">
                <a:solidFill>
                  <a:srgbClr val="0000FF"/>
                </a:solidFill>
              </a:rPr>
              <a:t> «синем» русле, старается обобщить высказывания других </a:t>
            </a:r>
            <a:br>
              <a:rPr lang="ru-RU" sz="1800" dirty="0" smtClean="0">
                <a:solidFill>
                  <a:srgbClr val="0000FF"/>
                </a:solidFill>
              </a:rPr>
            </a:br>
            <a:r>
              <a:rPr lang="ru-RU" sz="1800" dirty="0" smtClean="0">
                <a:solidFill>
                  <a:srgbClr val="0000FF"/>
                </a:solidFill>
              </a:rPr>
              <a:t>«шляп», сделать общие выводы, найти обобщающие параллели и так далее. </a:t>
            </a:r>
          </a:p>
          <a:p>
            <a:pPr marL="0" indent="0" algn="just">
              <a:buNone/>
            </a:pP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980728"/>
            <a:ext cx="1077454" cy="1082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544" y="2495313"/>
            <a:ext cx="1034883" cy="939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118" y="3866794"/>
            <a:ext cx="1046309" cy="7967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2705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3396" y="620688"/>
            <a:ext cx="7198568" cy="4435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en-US" altLang="ru-RU" sz="2400" b="1" dirty="0" smtClean="0">
                <a:solidFill>
                  <a:srgbClr val="993300"/>
                </a:solidFill>
              </a:rPr>
              <a:t>I </a:t>
            </a:r>
            <a:r>
              <a:rPr lang="ru-RU" altLang="ru-RU" sz="2400" b="1" dirty="0" smtClean="0">
                <a:solidFill>
                  <a:srgbClr val="993300"/>
                </a:solidFill>
              </a:rPr>
              <a:t>стадия - Вызов</a:t>
            </a:r>
          </a:p>
          <a:p>
            <a:pPr algn="ctr" defTabSz="457207">
              <a:lnSpc>
                <a:spcPct val="90000"/>
              </a:lnSpc>
              <a:spcAft>
                <a:spcPts val="600"/>
              </a:spcAft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 smtClean="0"/>
              <a:t>Прием «Ключевые слова»</a:t>
            </a:r>
            <a:endParaRPr lang="ru-RU" altLang="ru-RU" sz="2400" dirty="0"/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 smtClean="0"/>
              <a:t>Текстовый </a:t>
            </a:r>
            <a:r>
              <a:rPr lang="ru-RU" altLang="ru-RU" sz="2400" dirty="0"/>
              <a:t>редактор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Табличный процессор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Драйвер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Обучающие программы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Компьютерные игры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Операционная система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Графические программы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Антивирусные программы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Архиваторы</a:t>
            </a:r>
          </a:p>
          <a:p>
            <a:pPr defTabSz="457207">
              <a:lnSpc>
                <a:spcPct val="90000"/>
              </a:lnSpc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2400" dirty="0"/>
              <a:t>Среда программирования</a:t>
            </a:r>
          </a:p>
          <a:p>
            <a:endParaRPr lang="ru-RU" dirty="0"/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4962239" y="1833563"/>
            <a:ext cx="2879725" cy="1584325"/>
          </a:xfrm>
          <a:prstGeom prst="wedgeRoundRectCallout">
            <a:avLst>
              <a:gd name="adj1" fmla="val -57995"/>
              <a:gd name="adj2" fmla="val 79958"/>
              <a:gd name="adj3" fmla="val 16667"/>
            </a:avLst>
          </a:prstGeom>
          <a:ln>
            <a:headEnd/>
            <a:tailEnd/>
          </a:ln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ru-RU" altLang="ru-RU" b="1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altLang="ru-RU" b="1" i="1" dirty="0"/>
              <a:t>Определите тему занятия по ключевым словам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993300"/>
                </a:solidFill>
              </a:rPr>
              <a:t>III </a:t>
            </a:r>
            <a:r>
              <a:rPr lang="ru-RU" sz="2800" b="1" dirty="0">
                <a:solidFill>
                  <a:srgbClr val="993300"/>
                </a:solidFill>
              </a:rPr>
              <a:t>стадия </a:t>
            </a:r>
            <a:r>
              <a:rPr lang="ru-RU" sz="2800" b="1" dirty="0" smtClean="0">
                <a:solidFill>
                  <a:srgbClr val="993300"/>
                </a:solidFill>
              </a:rPr>
              <a:t>– Рефлексия</a:t>
            </a:r>
            <a:br>
              <a:rPr lang="ru-RU" sz="2800" b="1" dirty="0" smtClean="0">
                <a:solidFill>
                  <a:srgbClr val="993300"/>
                </a:solidFill>
              </a:rPr>
            </a:br>
            <a:r>
              <a:rPr lang="ru-RU" sz="2400" dirty="0" smtClean="0">
                <a:solidFill>
                  <a:srgbClr val="993300"/>
                </a:solidFill>
              </a:rPr>
              <a:t>(пишется совместно с пояснениями принципа)</a:t>
            </a:r>
            <a:endParaRPr lang="ru-RU" sz="2400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417638"/>
            <a:ext cx="7859217" cy="4274343"/>
          </a:xfrm>
        </p:spPr>
        <p:txBody>
          <a:bodyPr/>
          <a:lstStyle/>
          <a:p>
            <a:pPr marL="0" indent="0" algn="ctr">
              <a:buNone/>
            </a:pPr>
            <a:r>
              <a:rPr lang="ru-RU" sz="3000" u="sng" dirty="0" smtClean="0">
                <a:solidFill>
                  <a:srgbClr val="993300"/>
                </a:solidFill>
              </a:rPr>
              <a:t>Синквейн</a:t>
            </a:r>
          </a:p>
          <a:p>
            <a:pPr marL="0" indent="0" algn="ctr">
              <a:buNone/>
            </a:pPr>
            <a:r>
              <a:rPr lang="ru-RU" sz="3000" dirty="0">
                <a:solidFill>
                  <a:srgbClr val="0000FF"/>
                </a:solidFill>
              </a:rPr>
              <a:t>Операционная система</a:t>
            </a:r>
          </a:p>
          <a:p>
            <a:pPr marL="0" indent="0" algn="ctr">
              <a:buNone/>
            </a:pPr>
            <a:r>
              <a:rPr lang="ru-RU" sz="3000" dirty="0">
                <a:solidFill>
                  <a:srgbClr val="0000FF"/>
                </a:solidFill>
              </a:rPr>
              <a:t>Многозадачная,  необходимая</a:t>
            </a:r>
          </a:p>
          <a:p>
            <a:pPr marL="0" indent="0" algn="ctr">
              <a:buNone/>
            </a:pPr>
            <a:r>
              <a:rPr lang="ru-RU" sz="3000" dirty="0">
                <a:solidFill>
                  <a:srgbClr val="0000FF"/>
                </a:solidFill>
              </a:rPr>
              <a:t>Организует, проверяет, управляет</a:t>
            </a:r>
          </a:p>
          <a:p>
            <a:pPr marL="0" indent="0" algn="ctr">
              <a:buNone/>
            </a:pPr>
            <a:r>
              <a:rPr lang="ru-RU" sz="3000" dirty="0">
                <a:solidFill>
                  <a:srgbClr val="0000FF"/>
                </a:solidFill>
              </a:rPr>
              <a:t>Базовый комплекс важных программ</a:t>
            </a:r>
          </a:p>
          <a:p>
            <a:pPr marL="0" indent="0" algn="ctr">
              <a:buNone/>
            </a:pPr>
            <a:r>
              <a:rPr lang="ru-RU" sz="3000" dirty="0">
                <a:solidFill>
                  <a:srgbClr val="0000FF"/>
                </a:solidFill>
              </a:rPr>
              <a:t>Основа!!! 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784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620688"/>
            <a:ext cx="7931225" cy="452596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CC6600"/>
                </a:solidFill>
              </a:rPr>
              <a:t>Подведение итогов</a:t>
            </a:r>
          </a:p>
          <a:p>
            <a:pPr marL="0" indent="0">
              <a:buNone/>
            </a:pPr>
            <a:r>
              <a:rPr lang="ru-RU" dirty="0"/>
              <a:t>Оценить работу группы и назвать студентов, отличавшихся на занятии. Учесть оценку студентов (прием 6 шляп</a:t>
            </a:r>
            <a:r>
              <a:rPr lang="ru-RU" dirty="0" smtClean="0"/>
              <a:t>)</a:t>
            </a:r>
          </a:p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rgbClr val="CC6600"/>
                </a:solidFill>
              </a:rPr>
              <a:t>Домашнее задание </a:t>
            </a:r>
            <a:endParaRPr lang="ru-RU" dirty="0" smtClean="0">
              <a:solidFill>
                <a:srgbClr val="CC6600"/>
              </a:solidFill>
            </a:endParaRPr>
          </a:p>
          <a:p>
            <a:pPr marL="0" indent="0">
              <a:buNone/>
            </a:pPr>
            <a:r>
              <a:rPr lang="ru-RU" dirty="0" smtClean="0"/>
              <a:t>(</a:t>
            </a:r>
            <a:r>
              <a:rPr lang="ru-RU" dirty="0"/>
              <a:t>2-уровневое – обязательное и творческое дополнительное</a:t>
            </a:r>
            <a:r>
              <a:rPr lang="ru-RU" dirty="0" smtClean="0"/>
              <a:t>):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Обязательное – дополнить схему 1.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dirty="0"/>
              <a:t>Творческое  - написать Синквейн.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0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27784" y="1340768"/>
            <a:ext cx="3744416" cy="280831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Button">
              <a:avLst>
                <a:gd name="adj" fmla="val 10800762"/>
              </a:avLst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Спасибо </a:t>
            </a:r>
            <a:br>
              <a:rPr lang="ru-RU" sz="5400" b="1" cap="none" spc="0" dirty="0" smtClean="0">
                <a:ln w="127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400" b="1" cap="none" spc="0" dirty="0" smtClean="0">
                <a:ln w="127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за работу </a:t>
            </a:r>
            <a:br>
              <a:rPr lang="ru-RU" sz="5400" b="1" cap="none" spc="0" dirty="0" smtClean="0">
                <a:ln w="127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400" b="1" cap="none" spc="0" dirty="0" smtClean="0">
                <a:ln w="12700" cmpd="sng">
                  <a:solidFill>
                    <a:srgbClr val="FF99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на занятии!</a:t>
            </a:r>
            <a:endParaRPr lang="ru-RU" sz="5400" b="1" cap="none" spc="0" dirty="0">
              <a:ln w="12700" cmpd="sng">
                <a:solidFill>
                  <a:srgbClr val="FF9900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3232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600" y="414295"/>
            <a:ext cx="77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3300"/>
                </a:solidFill>
              </a:rPr>
              <a:t>Программное обеспечение</a:t>
            </a:r>
            <a:endParaRPr lang="ru-RU" sz="2800" b="1" dirty="0">
              <a:solidFill>
                <a:srgbClr val="9933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836712"/>
            <a:ext cx="6552727" cy="4286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620688"/>
            <a:ext cx="777686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indent="373063"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3200" dirty="0">
                <a:solidFill>
                  <a:srgbClr val="993300"/>
                </a:solidFill>
              </a:rPr>
              <a:t>Программа</a:t>
            </a:r>
            <a:r>
              <a:rPr lang="ru-RU" altLang="ru-RU" sz="3200" dirty="0">
                <a:solidFill>
                  <a:srgbClr val="FFFF66"/>
                </a:solidFill>
              </a:rPr>
              <a:t> </a:t>
            </a:r>
            <a:r>
              <a:rPr lang="ru-RU" altLang="ru-RU" sz="3200" dirty="0"/>
              <a:t>- последовательность команд, которую выполняет компьютер в процессе обработки информации.</a:t>
            </a:r>
          </a:p>
          <a:p>
            <a:pPr marL="6350" indent="373063"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endParaRPr lang="ru-RU" altLang="ru-RU" sz="3200" dirty="0"/>
          </a:p>
          <a:p>
            <a:pPr marL="6350" indent="373063" algn="ctr" defTabSz="457207">
              <a:buClr>
                <a:schemeClr val="bg2">
                  <a:lumMod val="40000"/>
                  <a:lumOff val="60000"/>
                </a:schemeClr>
              </a:buClr>
              <a:defRPr/>
            </a:pPr>
            <a:r>
              <a:rPr lang="ru-RU" altLang="ru-RU" sz="3200" dirty="0">
                <a:solidFill>
                  <a:srgbClr val="993300"/>
                </a:solidFill>
              </a:rPr>
              <a:t>Программное обеспечение (</a:t>
            </a:r>
            <a:r>
              <a:rPr lang="en-US" altLang="ru-RU" sz="3200" dirty="0">
                <a:solidFill>
                  <a:srgbClr val="993300"/>
                </a:solidFill>
              </a:rPr>
              <a:t>Software</a:t>
            </a:r>
            <a:r>
              <a:rPr lang="ru-RU" altLang="ru-RU" sz="3200" dirty="0">
                <a:solidFill>
                  <a:srgbClr val="993300"/>
                </a:solidFill>
              </a:rPr>
              <a:t>) </a:t>
            </a:r>
            <a:r>
              <a:rPr lang="ru-RU" altLang="ru-RU" sz="3200" dirty="0"/>
              <a:t>– совокупность программ, выполняемых вычислительной системой.</a:t>
            </a:r>
          </a:p>
          <a:p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93944108"/>
              </p:ext>
            </p:extLst>
          </p:nvPr>
        </p:nvGraphicFramePr>
        <p:xfrm>
          <a:off x="685561" y="476672"/>
          <a:ext cx="7535784" cy="4151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Group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9008"/>
              </p:ext>
            </p:extLst>
          </p:nvPr>
        </p:nvGraphicFramePr>
        <p:xfrm>
          <a:off x="467544" y="424429"/>
          <a:ext cx="7990656" cy="4806273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1816660891"/>
                    </a:ext>
                  </a:extLst>
                </a:gridCol>
                <a:gridCol w="5398368">
                  <a:extLst>
                    <a:ext uri="{9D8B030D-6E8A-4147-A177-3AD203B41FA5}">
                      <a16:colId xmlns:a16="http://schemas.microsoft.com/office/drawing/2014/main" val="1235936121"/>
                    </a:ext>
                  </a:extLst>
                </a:gridCol>
              </a:tblGrid>
              <a:tr h="44267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1-Пакет программ </a:t>
                      </a:r>
                      <a:r>
                        <a:rPr kumimoji="0" lang="en-US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Office</a:t>
                      </a:r>
                      <a:endParaRPr kumimoji="0" lang="ru-RU" alt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en-US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Word, Excel, PowerPoint</a:t>
                      </a: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)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А- обеспечивают более комфортное общение пользователя с командами ОС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806366468"/>
                  </a:ext>
                </a:extLst>
              </a:tr>
              <a:tr h="243112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2-Драйверы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Б- организует и обеспечивает работу других программ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3550854897"/>
                  </a:ext>
                </a:extLst>
              </a:tr>
              <a:tr h="249836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3-Операционные системы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В- помогают процессу обучения </a:t>
                      </a: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563765832"/>
                  </a:ext>
                </a:extLst>
              </a:tr>
              <a:tr h="26995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4-Архиваторы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Г- для обнаружения компьютерных вирусов и их уничтожения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780645480"/>
                  </a:ext>
                </a:extLst>
              </a:tr>
              <a:tr h="26995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5-Обучающие программы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Д-программы для работы в компьютерной сети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3992284400"/>
                  </a:ext>
                </a:extLst>
              </a:tr>
              <a:tr h="386072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6-Антивирусные программы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Е- средства создания программ для компьютера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056919464"/>
                  </a:ext>
                </a:extLst>
              </a:tr>
              <a:tr h="243112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7-Трансляторы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Ж- проверяют работу основных устройств компьютера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718419174"/>
                  </a:ext>
                </a:extLst>
              </a:tr>
              <a:tr h="39781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8-Средства коммуникаций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З- для создания текстовых и табличных документов, баз данных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481993921"/>
                  </a:ext>
                </a:extLst>
              </a:tr>
              <a:tr h="26995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9-Файловые менеджеры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И- для работы с новым оборудованием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595441255"/>
                  </a:ext>
                </a:extLst>
              </a:tr>
              <a:tr h="26995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10-САПР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К- программы для организации досуга и обучения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1020474787"/>
                  </a:ext>
                </a:extLst>
              </a:tr>
              <a:tr h="419260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11-Языки программирования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Л- переводчики программ языков программирования и машинные коды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878083522"/>
                  </a:ext>
                </a:extLst>
              </a:tr>
              <a:tr h="39781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12-Компьютерная графика и анимация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М- средства проектирования электронных схем, машин, механизмов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2958114644"/>
                  </a:ext>
                </a:extLst>
              </a:tr>
              <a:tr h="398247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13-Программы диагностики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Н- для упаковки файлов и уменьшения занимаемого ими места на диске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360943596"/>
                  </a:ext>
                </a:extLst>
              </a:tr>
              <a:tr h="475012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14-Игры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marL="742950" indent="-28575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marL="11430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marL="16002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marL="2057400" indent="-228600" algn="l" defTabSz="914400" rtl="0" eaLnBrk="0" latin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marL="25146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marL="29718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marL="34290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marL="3886200" indent="-228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О- средства создания неподвижных и движущихся изображений </a:t>
                      </a: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3" marB="45723" horzOverflow="overflow"/>
                </a:tc>
                <a:extLst>
                  <a:ext uri="{0D108BD9-81ED-4DB2-BD59-A6C34878D82A}">
                    <a16:rowId xmlns:a16="http://schemas.microsoft.com/office/drawing/2014/main" val="363340717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06078"/>
            <a:ext cx="8229600" cy="994122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993300"/>
                </a:solidFill>
                <a:latin typeface="+mn-lt"/>
              </a:rPr>
              <a:t>II стадия – Осмысление</a:t>
            </a:r>
            <a:br>
              <a:rPr lang="ru-RU" sz="2400" b="1" dirty="0">
                <a:solidFill>
                  <a:srgbClr val="993300"/>
                </a:solidFill>
                <a:latin typeface="+mn-lt"/>
              </a:rPr>
            </a:br>
            <a:r>
              <a:rPr lang="ru-RU" sz="2400" b="1" dirty="0">
                <a:solidFill>
                  <a:srgbClr val="993300"/>
                </a:solidFill>
                <a:latin typeface="+mn-lt"/>
              </a:rPr>
              <a:t> «Двойной дневник»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Работа с таблицами (по подгруппам).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>
                <a:solidFill>
                  <a:srgbClr val="CC6600"/>
                </a:solidFill>
              </a:rPr>
              <a:t>Группа делится на 4 подгруппы и приводит </a:t>
            </a:r>
            <a:r>
              <a:rPr lang="ru-RU" dirty="0" smtClean="0">
                <a:solidFill>
                  <a:srgbClr val="CC6600"/>
                </a:solidFill>
              </a:rPr>
              <a:t/>
            </a:r>
            <a:br>
              <a:rPr lang="ru-RU" dirty="0" smtClean="0">
                <a:solidFill>
                  <a:srgbClr val="CC6600"/>
                </a:solidFill>
              </a:rPr>
            </a:br>
            <a:r>
              <a:rPr lang="ru-RU" dirty="0" smtClean="0">
                <a:solidFill>
                  <a:srgbClr val="CC6600"/>
                </a:solidFill>
              </a:rPr>
              <a:t>в </a:t>
            </a:r>
            <a:r>
              <a:rPr lang="ru-RU" dirty="0">
                <a:solidFill>
                  <a:srgbClr val="CC6600"/>
                </a:solidFill>
              </a:rPr>
              <a:t>соответствие названия программ и их назначение.  Далее на доске записываются полученные результаты каждой подгруппы.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0654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993300"/>
                </a:solidFill>
              </a:rPr>
              <a:t>Заполнение на интерактивной доске</a:t>
            </a:r>
          </a:p>
        </p:txBody>
      </p:sp>
      <p:graphicFrame>
        <p:nvGraphicFramePr>
          <p:cNvPr id="9" name="Group 19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777335"/>
              </p:ext>
            </p:extLst>
          </p:nvPr>
        </p:nvGraphicFramePr>
        <p:xfrm>
          <a:off x="587969" y="1161256"/>
          <a:ext cx="7800458" cy="384659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18715">
                  <a:extLst>
                    <a:ext uri="{9D8B030D-6E8A-4147-A177-3AD203B41FA5}">
                      <a16:colId xmlns:a16="http://schemas.microsoft.com/office/drawing/2014/main" val="4271353518"/>
                    </a:ext>
                  </a:extLst>
                </a:gridCol>
                <a:gridCol w="521534">
                  <a:extLst>
                    <a:ext uri="{9D8B030D-6E8A-4147-A177-3AD203B41FA5}">
                      <a16:colId xmlns:a16="http://schemas.microsoft.com/office/drawing/2014/main" val="798832498"/>
                    </a:ext>
                  </a:extLst>
                </a:gridCol>
                <a:gridCol w="518715">
                  <a:extLst>
                    <a:ext uri="{9D8B030D-6E8A-4147-A177-3AD203B41FA5}">
                      <a16:colId xmlns:a16="http://schemas.microsoft.com/office/drawing/2014/main" val="987393997"/>
                    </a:ext>
                  </a:extLst>
                </a:gridCol>
                <a:gridCol w="521534">
                  <a:extLst>
                    <a:ext uri="{9D8B030D-6E8A-4147-A177-3AD203B41FA5}">
                      <a16:colId xmlns:a16="http://schemas.microsoft.com/office/drawing/2014/main" val="1387305996"/>
                    </a:ext>
                  </a:extLst>
                </a:gridCol>
                <a:gridCol w="518715">
                  <a:extLst>
                    <a:ext uri="{9D8B030D-6E8A-4147-A177-3AD203B41FA5}">
                      <a16:colId xmlns:a16="http://schemas.microsoft.com/office/drawing/2014/main" val="4040338311"/>
                    </a:ext>
                  </a:extLst>
                </a:gridCol>
                <a:gridCol w="520124">
                  <a:extLst>
                    <a:ext uri="{9D8B030D-6E8A-4147-A177-3AD203B41FA5}">
                      <a16:colId xmlns:a16="http://schemas.microsoft.com/office/drawing/2014/main" val="3131527713"/>
                    </a:ext>
                  </a:extLst>
                </a:gridCol>
                <a:gridCol w="520125">
                  <a:extLst>
                    <a:ext uri="{9D8B030D-6E8A-4147-A177-3AD203B41FA5}">
                      <a16:colId xmlns:a16="http://schemas.microsoft.com/office/drawing/2014/main" val="1993837528"/>
                    </a:ext>
                  </a:extLst>
                </a:gridCol>
                <a:gridCol w="521534">
                  <a:extLst>
                    <a:ext uri="{9D8B030D-6E8A-4147-A177-3AD203B41FA5}">
                      <a16:colId xmlns:a16="http://schemas.microsoft.com/office/drawing/2014/main" val="1248709801"/>
                    </a:ext>
                  </a:extLst>
                </a:gridCol>
                <a:gridCol w="520124">
                  <a:extLst>
                    <a:ext uri="{9D8B030D-6E8A-4147-A177-3AD203B41FA5}">
                      <a16:colId xmlns:a16="http://schemas.microsoft.com/office/drawing/2014/main" val="3389712964"/>
                    </a:ext>
                  </a:extLst>
                </a:gridCol>
                <a:gridCol w="520125">
                  <a:extLst>
                    <a:ext uri="{9D8B030D-6E8A-4147-A177-3AD203B41FA5}">
                      <a16:colId xmlns:a16="http://schemas.microsoft.com/office/drawing/2014/main" val="1947172691"/>
                    </a:ext>
                  </a:extLst>
                </a:gridCol>
                <a:gridCol w="518715">
                  <a:extLst>
                    <a:ext uri="{9D8B030D-6E8A-4147-A177-3AD203B41FA5}">
                      <a16:colId xmlns:a16="http://schemas.microsoft.com/office/drawing/2014/main" val="1324775654"/>
                    </a:ext>
                  </a:extLst>
                </a:gridCol>
                <a:gridCol w="521534">
                  <a:extLst>
                    <a:ext uri="{9D8B030D-6E8A-4147-A177-3AD203B41FA5}">
                      <a16:colId xmlns:a16="http://schemas.microsoft.com/office/drawing/2014/main" val="3396588553"/>
                    </a:ext>
                  </a:extLst>
                </a:gridCol>
                <a:gridCol w="518715">
                  <a:extLst>
                    <a:ext uri="{9D8B030D-6E8A-4147-A177-3AD203B41FA5}">
                      <a16:colId xmlns:a16="http://schemas.microsoft.com/office/drawing/2014/main" val="1747713188"/>
                    </a:ext>
                  </a:extLst>
                </a:gridCol>
                <a:gridCol w="521534">
                  <a:extLst>
                    <a:ext uri="{9D8B030D-6E8A-4147-A177-3AD203B41FA5}">
                      <a16:colId xmlns:a16="http://schemas.microsoft.com/office/drawing/2014/main" val="2112523969"/>
                    </a:ext>
                  </a:extLst>
                </a:gridCol>
                <a:gridCol w="518715">
                  <a:extLst>
                    <a:ext uri="{9D8B030D-6E8A-4147-A177-3AD203B41FA5}">
                      <a16:colId xmlns:a16="http://schemas.microsoft.com/office/drawing/2014/main" val="4135133375"/>
                    </a:ext>
                  </a:extLst>
                </a:gridCol>
              </a:tblGrid>
              <a:tr h="102284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6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п</a:t>
                      </a:r>
                      <a:r>
                        <a:rPr kumimoji="0" lang="ru-RU" alt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гр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alt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800" u="none" strike="noStrike" cap="none" normalizeH="0" baseline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ru-RU" alt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412835085"/>
                  </a:ext>
                </a:extLst>
              </a:tr>
              <a:tr h="70561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</a:t>
                      </a: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436296214"/>
                  </a:ext>
                </a:extLst>
              </a:tr>
              <a:tr h="679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II</a:t>
                      </a: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398336477"/>
                  </a:ext>
                </a:extLst>
              </a:tr>
              <a:tr h="7042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III</a:t>
                      </a: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93513426"/>
                  </a:ext>
                </a:extLst>
              </a:tr>
              <a:tr h="73336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ru-RU" sz="2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IV</a:t>
                      </a:r>
                      <a:endParaRPr kumimoji="0" lang="ru-RU" alt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3232589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3014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>
                <a:solidFill>
                  <a:srgbClr val="993300"/>
                </a:solidFill>
              </a:rPr>
              <a:t>Работа с текстом</a:t>
            </a:r>
            <a:endParaRPr lang="ru-RU" sz="2800" b="1" dirty="0">
              <a:solidFill>
                <a:srgbClr val="99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altLang="ru-RU" dirty="0" smtClean="0"/>
              <a:t> 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sz="1800" dirty="0"/>
              <a:t>Составляется общая схема «Программное обеспечение» и вносятся поправки в маркировочные таблицы</a:t>
            </a:r>
            <a:r>
              <a:rPr lang="ru-RU" altLang="ru-RU" sz="1800" dirty="0" smtClean="0"/>
              <a:t>.</a:t>
            </a:r>
          </a:p>
          <a:p>
            <a:pPr marL="0" indent="0" algn="ctr">
              <a:buNone/>
            </a:pPr>
            <a:endParaRPr lang="ru-RU" altLang="ru-RU" sz="1800" dirty="0" smtClean="0"/>
          </a:p>
          <a:p>
            <a:pPr marL="0" indent="0" algn="ctr">
              <a:buNone/>
            </a:pPr>
            <a:endParaRPr lang="ru-RU" altLang="ru-RU" sz="1800" dirty="0"/>
          </a:p>
          <a:p>
            <a:pPr marL="0" indent="0" algn="ctr">
              <a:buNone/>
            </a:pPr>
            <a:endParaRPr lang="ru-RU" altLang="ru-RU" sz="1800" dirty="0"/>
          </a:p>
          <a:p>
            <a:pPr marL="0" indent="0" algn="ctr">
              <a:buNone/>
            </a:pPr>
            <a:r>
              <a:rPr lang="ru-RU" altLang="ru-RU" sz="1800" dirty="0"/>
              <a:t>Заполнение таблиц «Аналогии».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667431"/>
            <a:ext cx="1133149" cy="1507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6557"/>
          <a:stretch/>
        </p:blipFill>
        <p:spPr>
          <a:xfrm>
            <a:off x="1319416" y="2780928"/>
            <a:ext cx="6505166" cy="711060"/>
          </a:xfrm>
          <a:prstGeom prst="rect">
            <a:avLst/>
          </a:prstGeom>
        </p:spPr>
      </p:pic>
      <p:sp>
        <p:nvSpPr>
          <p:cNvPr id="8" name="Стрелка вниз 7"/>
          <p:cNvSpPr/>
          <p:nvPr/>
        </p:nvSpPr>
        <p:spPr>
          <a:xfrm>
            <a:off x="4211960" y="4365104"/>
            <a:ext cx="432048" cy="792088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031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862</Words>
  <Application>Microsoft Office PowerPoint</Application>
  <PresentationFormat>Экран (4:3)</PresentationFormat>
  <Paragraphs>243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 стадия – Осмысление  «Двойной дневник»</vt:lpstr>
      <vt:lpstr>Заполнение на интерактивной доске</vt:lpstr>
      <vt:lpstr>Работа с текстом</vt:lpstr>
      <vt:lpstr>Презентация PowerPoint</vt:lpstr>
      <vt:lpstr>Презентация PowerPoint</vt:lpstr>
      <vt:lpstr>Задание1. Найди лишнее</vt:lpstr>
      <vt:lpstr>Задание № 2. Сравни, чего больше:</vt:lpstr>
      <vt:lpstr>Презентация PowerPoint</vt:lpstr>
      <vt:lpstr>Задание № 3. Работа по группам. Укажите, какое ПО необходимо людям  в следующих ситуациях:</vt:lpstr>
      <vt:lpstr>Презентация PowerPoint</vt:lpstr>
      <vt:lpstr>Презентация PowerPoint</vt:lpstr>
      <vt:lpstr>«6 шляп мышления Эдварда де Боно»</vt:lpstr>
      <vt:lpstr>Презентация PowerPoint</vt:lpstr>
      <vt:lpstr>III стадия – Рефлексия (пишется совместно с пояснениями принципа)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студент</dc:creator>
  <cp:lastModifiedBy>k32p</cp:lastModifiedBy>
  <cp:revision>43</cp:revision>
  <dcterms:created xsi:type="dcterms:W3CDTF">2016-02-09T13:32:10Z</dcterms:created>
  <dcterms:modified xsi:type="dcterms:W3CDTF">2020-02-04T04:51:22Z</dcterms:modified>
</cp:coreProperties>
</file>