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60" r:id="rId5"/>
    <p:sldId id="25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&#1042;&#1086;&#1087;&#1088;&#1086;&#1089;&#1099;/&#1042;&#1086;&#1087;&#1088;&#1086;&#1089;%20&#1043;&#1077;&#1088;&#1086;&#1080;%20200.pptx" TargetMode="External"/><Relationship Id="rId13" Type="http://schemas.openxmlformats.org/officeDocument/2006/relationships/hyperlink" Target="&#1042;&#1086;&#1087;&#1088;&#1086;&#1089;&#1099;/&#1042;&#1086;&#1087;&#1088;&#1086;&#1089;%20&#1058;&#1077;&#1093;&#1085;&#1080;&#1082;&#1072;%20200.pptx" TargetMode="External"/><Relationship Id="rId18" Type="http://schemas.openxmlformats.org/officeDocument/2006/relationships/hyperlink" Target="&#1042;&#1086;&#1087;&#1088;&#1086;&#1089;&#1099;/&#1042;&#1086;&#1087;&#1088;&#1086;&#1089;%20&#1075;&#1086;&#1088;&#1086;&#1076;&#1072;%20200.pptx" TargetMode="External"/><Relationship Id="rId26" Type="http://schemas.openxmlformats.org/officeDocument/2006/relationships/hyperlink" Target="&#1042;&#1086;&#1087;&#1088;&#1086;&#1089;&#1099;/&#1042;&#1086;&#1087;&#1088;&#1086;&#1089;%20&#1087;&#1086;&#1088;&#1090;&#1088;&#1077;&#1090;%20500.pptx" TargetMode="External"/><Relationship Id="rId3" Type="http://schemas.openxmlformats.org/officeDocument/2006/relationships/hyperlink" Target="&#1042;&#1086;&#1087;&#1088;&#1086;&#1089;&#1099;/&#1042;&#1086;&#1087;&#1088;&#1086;&#1089;%20&#1057;&#1088;&#1072;&#1078;&#1077;&#1085;&#1080;&#1103;%20200.pptx" TargetMode="External"/><Relationship Id="rId21" Type="http://schemas.openxmlformats.org/officeDocument/2006/relationships/hyperlink" Target="&#1042;&#1086;&#1087;&#1088;&#1086;&#1089;&#1099;/&#1042;&#1086;&#1087;&#1088;&#1086;&#1089;%20&#1075;&#1086;&#1088;&#1086;&#1076;&#1072;%20500.pptx" TargetMode="External"/><Relationship Id="rId7" Type="http://schemas.openxmlformats.org/officeDocument/2006/relationships/hyperlink" Target="&#1042;&#1086;&#1087;&#1088;&#1086;&#1089;&#1099;/&#1042;&#1086;&#1087;&#1088;&#1086;&#1089;%20&#1043;&#1077;&#1088;&#1086;&#1080;%20100.pptx" TargetMode="External"/><Relationship Id="rId12" Type="http://schemas.openxmlformats.org/officeDocument/2006/relationships/hyperlink" Target="&#1042;&#1086;&#1087;&#1088;&#1086;&#1089;&#1099;/&#1042;&#1086;&#1087;&#1088;&#1086;&#1089;%20&#1073;&#1086;&#1077;&#1074;&#1072;&#1103;%20&#1090;&#1077;&#1093;&#1085;&#1080;&#1082;&#1072;%20100.pptx" TargetMode="External"/><Relationship Id="rId17" Type="http://schemas.openxmlformats.org/officeDocument/2006/relationships/hyperlink" Target="&#1042;&#1086;&#1087;&#1088;&#1086;&#1089;&#1099;/&#1042;&#1086;&#1087;&#1088;&#1086;&#1089;&#1099;%20&#1043;&#1086;&#1088;&#1086;&#1076;&#1072;%20100.pptx" TargetMode="External"/><Relationship Id="rId25" Type="http://schemas.openxmlformats.org/officeDocument/2006/relationships/hyperlink" Target="&#1042;&#1086;&#1087;&#1088;&#1086;&#1089;&#1099;/&#1042;&#1086;&#1087;&#1088;&#1086;&#1089;%20&#1055;&#1086;&#1088;&#1090;&#1088;&#1077;&#1090;%20400.pptx" TargetMode="External"/><Relationship Id="rId2" Type="http://schemas.openxmlformats.org/officeDocument/2006/relationships/hyperlink" Target="&#1042;&#1086;&#1087;&#1088;&#1086;&#1089;&#1099;/&#1042;&#1086;&#1087;&#1088;&#1086;&#1089;%20&#1057;&#1088;&#1072;&#1078;&#1077;&#1085;&#1080;&#1103;%20100.pptx" TargetMode="External"/><Relationship Id="rId16" Type="http://schemas.openxmlformats.org/officeDocument/2006/relationships/hyperlink" Target="&#1042;&#1086;&#1087;&#1088;&#1086;&#1089;&#1099;/&#1042;&#1086;&#1087;&#1088;&#1086;&#1089;%20&#1041;&#1086;&#1077;&#1074;&#1072;&#1103;%20&#1090;&#1077;&#1093;&#1085;&#1080;&#1082;&#1072;%20500.pptx" TargetMode="External"/><Relationship Id="rId20" Type="http://schemas.openxmlformats.org/officeDocument/2006/relationships/hyperlink" Target="&#1042;&#1086;&#1087;&#1088;&#1086;&#1089;&#1099;/&#1042;&#1086;&#1087;&#1088;&#1086;&#1089;%20&#1075;&#1086;&#1088;&#1086;&#1076;&#1072;%20400.pptx" TargetMode="External"/><Relationship Id="rId29" Type="http://schemas.openxmlformats.org/officeDocument/2006/relationships/hyperlink" Target="&#1042;&#1086;&#1087;&#1088;&#1086;&#1089;&#1099;/&#1042;&#1086;&#1087;&#1088;&#1086;&#1089;%20&#1056;&#1072;&#1079;&#1085;&#1086;&#1077;%20300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42;&#1086;&#1087;&#1088;&#1086;&#1089;&#1099;/&#1042;&#1086;&#1087;&#1088;&#1086;&#1089;%20&#1089;&#1088;&#1072;&#1078;&#1077;&#1085;&#1080;&#1103;%20500.pptx" TargetMode="External"/><Relationship Id="rId11" Type="http://schemas.openxmlformats.org/officeDocument/2006/relationships/hyperlink" Target="&#1042;&#1086;&#1087;&#1088;&#1086;&#1089;&#1099;/&#1042;&#1086;&#1087;&#1088;&#1086;&#1089;&#1099;%20&#1075;&#1077;&#1088;&#1086;&#1080;%20500.pptx" TargetMode="External"/><Relationship Id="rId24" Type="http://schemas.openxmlformats.org/officeDocument/2006/relationships/hyperlink" Target="&#1042;&#1086;&#1087;&#1088;&#1086;&#1089;&#1099;/&#1042;&#1086;&#1087;&#1088;&#1086;&#1089;%20&#1055;&#1086;&#1088;&#1090;&#1088;&#1077;&#1090;%20300.pptx" TargetMode="External"/><Relationship Id="rId5" Type="http://schemas.openxmlformats.org/officeDocument/2006/relationships/hyperlink" Target="&#1042;&#1086;&#1087;&#1088;&#1086;&#1089;&#1099;/&#1042;&#1086;&#1087;&#1088;&#1086;&#1089;%20&#1057;&#1088;&#1072;&#1078;&#1077;&#1085;&#1080;&#1103;%20400.pptx" TargetMode="External"/><Relationship Id="rId15" Type="http://schemas.openxmlformats.org/officeDocument/2006/relationships/hyperlink" Target="&#1042;&#1086;&#1087;&#1088;&#1086;&#1089;&#1099;/&#1042;&#1086;&#1087;&#1088;&#1086;&#1089;%20&#1041;&#1086;&#1077;&#1074;&#1072;&#1103;%20&#1090;&#1077;&#1093;&#1085;&#1080;&#1082;&#1072;%20400.pptx" TargetMode="External"/><Relationship Id="rId23" Type="http://schemas.openxmlformats.org/officeDocument/2006/relationships/hyperlink" Target="&#1042;&#1086;&#1087;&#1088;&#1086;&#1089;&#1099;/&#1042;&#1086;&#1087;&#1088;&#1086;&#1089;%20&#1087;&#1086;&#1088;&#1090;&#1088;&#1077;&#1090;%20200.pptx" TargetMode="External"/><Relationship Id="rId28" Type="http://schemas.openxmlformats.org/officeDocument/2006/relationships/hyperlink" Target="&#1042;&#1086;&#1087;&#1088;&#1086;&#1089;&#1099;/&#1042;&#1086;&#1087;&#1088;&#1086;&#1089;&#1099;%20&#1088;&#1072;&#1079;&#1085;&#1086;&#1077;%20200.pptx" TargetMode="External"/><Relationship Id="rId10" Type="http://schemas.openxmlformats.org/officeDocument/2006/relationships/hyperlink" Target="&#1042;&#1086;&#1087;&#1088;&#1086;&#1089;&#1099;/&#1042;&#1086;&#1087;&#1088;&#1086;&#1089;%20&#1043;&#1077;&#1088;&#1086;&#1080;%20400.pptx" TargetMode="External"/><Relationship Id="rId19" Type="http://schemas.openxmlformats.org/officeDocument/2006/relationships/hyperlink" Target="&#1042;&#1086;&#1087;&#1088;&#1086;&#1089;&#1099;/&#1042;&#1086;&#1087;&#1088;&#1086;&#1089;%20&#1075;&#1086;&#1088;&#1086;&#1076;&#1072;%20300.pptx" TargetMode="External"/><Relationship Id="rId31" Type="http://schemas.openxmlformats.org/officeDocument/2006/relationships/hyperlink" Target="&#1042;&#1086;&#1087;&#1088;&#1086;&#1089;&#1099;/&#1042;&#1086;&#1087;&#1088;&#1086;&#1089;&#1099;%20&#1088;&#1072;&#1079;&#1085;&#1086;&#1077;%20500.pptx" TargetMode="External"/><Relationship Id="rId4" Type="http://schemas.openxmlformats.org/officeDocument/2006/relationships/hyperlink" Target="&#1042;&#1086;&#1087;&#1088;&#1086;&#1089;&#1099;/&#1042;&#1086;&#1087;&#1088;&#1086;&#1089;%20&#1057;&#1088;&#1072;&#1078;&#1077;&#1085;&#1080;&#1103;%20300.pptx" TargetMode="External"/><Relationship Id="rId9" Type="http://schemas.openxmlformats.org/officeDocument/2006/relationships/hyperlink" Target="&#1042;&#1086;&#1087;&#1088;&#1086;&#1089;&#1099;/&#1042;&#1086;&#1087;&#1088;&#1086;&#1089;%20&#1075;&#1077;&#1088;&#1086;&#1080;%20300.pptx" TargetMode="External"/><Relationship Id="rId14" Type="http://schemas.openxmlformats.org/officeDocument/2006/relationships/hyperlink" Target="&#1042;&#1086;&#1087;&#1088;&#1086;&#1089;&#1099;/&#1042;&#1086;&#1087;&#1088;&#1086;&#1089;%20&#1041;&#1086;&#1077;&#1074;&#1072;&#1103;%20&#1090;&#1077;&#1093;&#1085;&#1080;&#1082;&#1072;%20300.pptx" TargetMode="External"/><Relationship Id="rId22" Type="http://schemas.openxmlformats.org/officeDocument/2006/relationships/hyperlink" Target="&#1042;&#1086;&#1087;&#1088;&#1086;&#1089;&#1099;/&#1042;&#1086;&#1087;&#1088;&#1086;&#1089;%20&#1087;&#1086;&#1088;&#1090;&#1088;&#1077;&#1090;%20100.pptx" TargetMode="External"/><Relationship Id="rId27" Type="http://schemas.openxmlformats.org/officeDocument/2006/relationships/hyperlink" Target="&#1042;&#1086;&#1087;&#1088;&#1086;&#1089;&#1099;/&#1042;&#1086;&#1087;&#1088;&#1086;&#1089;&#1099;%20&#1088;&#1072;&#1079;&#1085;&#1086;&#1077;%20100.pptx" TargetMode="External"/><Relationship Id="rId30" Type="http://schemas.openxmlformats.org/officeDocument/2006/relationships/hyperlink" Target="&#1042;&#1086;&#1087;&#1088;&#1086;&#1089;&#1099;/&#1042;&#1086;&#1087;&#1088;&#1086;&#1089;&#1099;%20&#1088;&#1072;&#1079;&#1085;&#1086;&#1077;%20400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068960"/>
            <a:ext cx="7543800" cy="2152650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>Урок-игра </a:t>
            </a:r>
            <a:r>
              <a:rPr lang="ru-RU" sz="4400" dirty="0" smtClean="0"/>
              <a:t>по истории </a:t>
            </a:r>
            <a:br>
              <a:rPr lang="ru-RU" sz="4400" dirty="0" smtClean="0"/>
            </a:br>
            <a:r>
              <a:rPr lang="ru-RU" sz="4800" dirty="0" smtClean="0">
                <a:solidFill>
                  <a:srgbClr val="FF0000"/>
                </a:solidFill>
              </a:rPr>
              <a:t>Великой Отечественной </a:t>
            </a:r>
            <a:r>
              <a:rPr lang="ru-RU" sz="4800" dirty="0" smtClean="0">
                <a:solidFill>
                  <a:srgbClr val="FF0000"/>
                </a:solidFill>
              </a:rPr>
              <a:t>войны</a:t>
            </a:r>
            <a:br>
              <a:rPr lang="ru-RU" sz="48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для учащихся 9 -11 классов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100" dirty="0" smtClean="0">
                <a:solidFill>
                  <a:schemeClr val="bg2"/>
                </a:solidFill>
              </a:rPr>
              <a:t>авторы:</a:t>
            </a: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учитель истории: Карамзин Н.М.</a:t>
            </a:r>
            <a:br>
              <a:rPr lang="ru-RU" sz="28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учитель географии: Гермогенова Л.Л.</a:t>
            </a:r>
            <a:br>
              <a:rPr lang="ru-RU" sz="28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МБОУ СОШ № 20 </a:t>
            </a:r>
            <a:r>
              <a:rPr lang="ru-RU" sz="2800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с.Хатыстыр</a:t>
            </a:r>
            <a:r>
              <a:rPr lang="ru-RU" sz="28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Алданского</a:t>
            </a:r>
            <a:r>
              <a:rPr lang="ru-RU" sz="28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района </a:t>
            </a:r>
            <a:r>
              <a:rPr lang="ru-RU" sz="28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Республики Саха </a:t>
            </a:r>
            <a:r>
              <a:rPr lang="ru-RU" sz="28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(Якутия)</a:t>
            </a:r>
            <a:endParaRPr lang="ru-RU" sz="4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75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Великая Отечественная война</a:t>
            </a:r>
            <a:br>
              <a:rPr lang="ru-RU" dirty="0" smtClean="0"/>
            </a:br>
            <a:r>
              <a:rPr lang="ru-RU" dirty="0" smtClean="0"/>
              <a:t>1941 – 1945гг.</a:t>
            </a:r>
            <a:endParaRPr lang="ru-RU" dirty="0"/>
          </a:p>
        </p:txBody>
      </p:sp>
      <p:pic>
        <p:nvPicPr>
          <p:cNvPr id="1026" name="Picture 2" descr="C:\Users\Scool\Desktop\Урок игра по ВОв\Картинки ВОВ\1-755px-rian_archive_543_a_battalion_command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88840"/>
            <a:ext cx="5593184" cy="443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10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475312"/>
          </a:xfrm>
        </p:spPr>
        <p:txBody>
          <a:bodyPr/>
          <a:lstStyle/>
          <a:p>
            <a:pPr algn="just"/>
            <a:r>
              <a:rPr lang="ru-RU" dirty="0" smtClean="0"/>
              <a:t>Цели:</a:t>
            </a:r>
          </a:p>
          <a:p>
            <a:pPr algn="just"/>
            <a:r>
              <a:rPr lang="ru-RU" dirty="0" smtClean="0"/>
              <a:t>Личностные – воспитание уважения к истории народа, чувства патриотизма, гражданск5ой позиции;</a:t>
            </a:r>
          </a:p>
          <a:p>
            <a:pPr algn="just"/>
            <a:r>
              <a:rPr lang="ru-RU" dirty="0" smtClean="0"/>
              <a:t>Предметные – овладение историческими, военными понятиями и терминами;</a:t>
            </a:r>
          </a:p>
          <a:p>
            <a:pPr algn="just"/>
            <a:r>
              <a:rPr lang="ru-RU" dirty="0" err="1" smtClean="0"/>
              <a:t>Метапредметные</a:t>
            </a:r>
            <a:r>
              <a:rPr lang="ru-RU" dirty="0" smtClean="0"/>
              <a:t> – развитие умений искать, анализировать, сопоставлять и оценивать информацию о событиях и явлениях прошлого и настоящего, способностей определять и аргументировать свое отношение к ней.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2226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 algn="just">
              <a:buAutoNum type="arabicPeriod"/>
            </a:pPr>
            <a:r>
              <a:rPr lang="ru-RU" dirty="0" smtClean="0"/>
              <a:t>Проводится жеребьевка.</a:t>
            </a:r>
          </a:p>
          <a:p>
            <a:pPr marL="514350" indent="-514350" algn="just">
              <a:buAutoNum type="arabicPeriod"/>
            </a:pPr>
            <a:r>
              <a:rPr lang="ru-RU" dirty="0" smtClean="0"/>
              <a:t>Команды имеют право выбирать тему и номер вопроса.</a:t>
            </a:r>
          </a:p>
          <a:p>
            <a:pPr marL="514350" indent="-514350" algn="just">
              <a:buAutoNum type="arabicPeriod"/>
            </a:pPr>
            <a:r>
              <a:rPr lang="ru-RU" dirty="0" smtClean="0"/>
              <a:t>Темы: Сражения; Герои ВОВ; Боевая техника</a:t>
            </a:r>
            <a:r>
              <a:rPr lang="ru-RU" smtClean="0"/>
              <a:t>; Города; </a:t>
            </a:r>
            <a:r>
              <a:rPr lang="ru-RU" dirty="0" smtClean="0"/>
              <a:t>Портреты; Разное.</a:t>
            </a:r>
          </a:p>
          <a:p>
            <a:pPr marL="514350" indent="-514350" algn="just">
              <a:buAutoNum type="arabicPeriod"/>
            </a:pPr>
            <a:r>
              <a:rPr lang="ru-RU" dirty="0" smtClean="0"/>
              <a:t>Вопросы расположены по степени сложности и оценены от 100 до 500 баллов.</a:t>
            </a:r>
          </a:p>
          <a:p>
            <a:pPr marL="514350" indent="-514350" algn="just">
              <a:buAutoNum type="arabicPeriod"/>
            </a:pPr>
            <a:r>
              <a:rPr lang="ru-RU" dirty="0" smtClean="0"/>
              <a:t>Если команда не ответит на вопрос, то право ответа переходит другой команде.</a:t>
            </a:r>
          </a:p>
          <a:p>
            <a:pPr marL="514350" indent="-514350" algn="just">
              <a:buAutoNum type="arabicPeriod"/>
            </a:pPr>
            <a:r>
              <a:rPr lang="ru-RU" dirty="0" smtClean="0"/>
              <a:t>Победителем считается та команда, которая набрала большее количество баллов.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Правила игры: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1645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9358553"/>
              </p:ext>
            </p:extLst>
          </p:nvPr>
        </p:nvGraphicFramePr>
        <p:xfrm>
          <a:off x="395536" y="836714"/>
          <a:ext cx="8424936" cy="547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/>
                <a:gridCol w="1404156"/>
                <a:gridCol w="1404156"/>
                <a:gridCol w="1404156"/>
                <a:gridCol w="1404156"/>
                <a:gridCol w="1404156"/>
              </a:tblGrid>
              <a:tr h="912101">
                <a:tc>
                  <a:txBody>
                    <a:bodyPr/>
                    <a:lstStyle/>
                    <a:p>
                      <a:r>
                        <a:rPr lang="ru-RU" dirty="0" smtClean="0"/>
                        <a:t>Сражения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" action="ppaction://hlinkpres?slideindex=1&amp;slidetitle="/>
                        </a:rPr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3" action="ppaction://hlinkpres?slideindex=1&amp;slidetitle="/>
                        </a:rPr>
                        <a:t>200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4" action="ppaction://hlinkpres?slideindex=1&amp;slidetitle="/>
                        </a:rPr>
                        <a:t>300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5" action="ppaction://hlinkpres?slideindex=1&amp;slidetitle="/>
                        </a:rPr>
                        <a:t>400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6" action="ppaction://hlinkpres?slideindex=1&amp;slidetitle="/>
                        </a:rPr>
                        <a:t>500</a:t>
                      </a:r>
                      <a:endParaRPr lang="ru-RU" dirty="0"/>
                    </a:p>
                  </a:txBody>
                  <a:tcPr/>
                </a:tc>
              </a:tr>
              <a:tr h="912101">
                <a:tc>
                  <a:txBody>
                    <a:bodyPr/>
                    <a:lstStyle/>
                    <a:p>
                      <a:r>
                        <a:rPr lang="ru-RU" dirty="0" smtClean="0"/>
                        <a:t>Герои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7" action="ppaction://hlinkpres?slideindex=1&amp;slidetitle="/>
                        </a:rPr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8" action="ppaction://hlinkpres?slideindex=1&amp;slidetitle="/>
                        </a:rPr>
                        <a:t>200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9" action="ppaction://hlinkpres?slideindex=1&amp;slidetitle="/>
                        </a:rPr>
                        <a:t>300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0" action="ppaction://hlinkpres?slideindex=1&amp;slidetitle="/>
                        </a:rPr>
                        <a:t>400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1" action="ppaction://hlinkpres?slideindex=1&amp;slidetitle="/>
                        </a:rPr>
                        <a:t>500</a:t>
                      </a:r>
                      <a:endParaRPr lang="ru-RU" dirty="0"/>
                    </a:p>
                  </a:txBody>
                  <a:tcPr/>
                </a:tc>
              </a:tr>
              <a:tr h="912101">
                <a:tc>
                  <a:txBody>
                    <a:bodyPr/>
                    <a:lstStyle/>
                    <a:p>
                      <a:r>
                        <a:rPr lang="ru-RU" dirty="0" smtClean="0"/>
                        <a:t>Боевая техника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2" action="ppaction://hlinkpres?slideindex=1&amp;slidetitle="/>
                        </a:rPr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3" action="ppaction://hlinkpres?slideindex=1&amp;slidetitle="/>
                        </a:rPr>
                        <a:t>200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4" action="ppaction://hlinkpres?slideindex=1&amp;slidetitle="/>
                        </a:rPr>
                        <a:t>300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5" action="ppaction://hlinkpres?slideindex=1&amp;slidetitle="/>
                        </a:rPr>
                        <a:t>400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6" action="ppaction://hlinkpres?slideindex=1&amp;slidetitle="/>
                        </a:rPr>
                        <a:t>500</a:t>
                      </a:r>
                      <a:endParaRPr lang="ru-RU" dirty="0"/>
                    </a:p>
                  </a:txBody>
                  <a:tcPr/>
                </a:tc>
              </a:tr>
              <a:tr h="912101">
                <a:tc>
                  <a:txBody>
                    <a:bodyPr/>
                    <a:lstStyle/>
                    <a:p>
                      <a:r>
                        <a:rPr lang="ru-RU" dirty="0" smtClean="0"/>
                        <a:t>Города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7" action="ppaction://hlinkpres?slideindex=1&amp;slidetitle="/>
                        </a:rPr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8" action="ppaction://hlinkpres?slideindex=1&amp;slidetitle="/>
                        </a:rPr>
                        <a:t>200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9" action="ppaction://hlinkpres?slideindex=1&amp;slidetitle="/>
                        </a:rPr>
                        <a:t>300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0" action="ppaction://hlinkpres?slideindex=1&amp;slidetitle="/>
                        </a:rPr>
                        <a:t>400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1" action="ppaction://hlinkpres?slideindex=1&amp;slidetitle="/>
                        </a:rPr>
                        <a:t>500</a:t>
                      </a:r>
                      <a:endParaRPr lang="ru-RU" dirty="0"/>
                    </a:p>
                  </a:txBody>
                  <a:tcPr/>
                </a:tc>
              </a:tr>
              <a:tr h="912101">
                <a:tc>
                  <a:txBody>
                    <a:bodyPr/>
                    <a:lstStyle/>
                    <a:p>
                      <a:r>
                        <a:rPr lang="ru-RU" dirty="0" smtClean="0"/>
                        <a:t>Портреты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2" action="ppaction://hlinkpres?slideindex=1&amp;slidetitle="/>
                        </a:rPr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3" action="ppaction://hlinkpres?slideindex=1&amp;slidetitle="/>
                        </a:rPr>
                        <a:t>200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4" action="ppaction://hlinkpres?slideindex=1&amp;slidetitle="/>
                        </a:rPr>
                        <a:t>300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5" action="ppaction://hlinkpres?slideindex=1&amp;slidetitle="/>
                        </a:rPr>
                        <a:t>400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6" action="ppaction://hlinkpres?slideindex=1&amp;slidetitle="/>
                        </a:rPr>
                        <a:t>500</a:t>
                      </a:r>
                      <a:endParaRPr lang="ru-RU" dirty="0"/>
                    </a:p>
                  </a:txBody>
                  <a:tcPr/>
                </a:tc>
              </a:tr>
              <a:tr h="912101">
                <a:tc>
                  <a:txBody>
                    <a:bodyPr/>
                    <a:lstStyle/>
                    <a:p>
                      <a:r>
                        <a:rPr lang="ru-RU" dirty="0" smtClean="0"/>
                        <a:t>Разное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7" action="ppaction://hlinkpres?slideindex=1&amp;slidetitle="/>
                        </a:rPr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8" action="ppaction://hlinkpres?slideindex=1&amp;slidetitle="/>
                        </a:rPr>
                        <a:t>200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9" action="ppaction://hlinkpres?slideindex=1&amp;slidetitle="/>
                        </a:rPr>
                        <a:t>300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30" action="ppaction://hlinkpres?slideindex=1&amp;slidetitle="/>
                        </a:rPr>
                        <a:t>400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31" action="ppaction://hlinkpres?slideindex=1&amp;slidetitle="/>
                        </a:rPr>
                        <a:t>500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039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345</TotalTime>
  <Words>164</Words>
  <Application>Microsoft Office PowerPoint</Application>
  <PresentationFormat>Экран (4:3)</PresentationFormat>
  <Paragraphs>49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Бумажная</vt:lpstr>
      <vt:lpstr>  Урок-игра по истории  Великой Отечественной войны для учащихся 9 -11 классов авторы: учитель истории: Карамзин Н.М. учитель географии: Гермогенова Л.Л. МБОУ СОШ № 20 с.Хатыстыр Алданского района  Республики Саха (Якутия)</vt:lpstr>
      <vt:lpstr>Великая Отечественная война 1941 – 1945гг.</vt:lpstr>
      <vt:lpstr>Презентация PowerPoint</vt:lpstr>
      <vt:lpstr>Правила игры: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Урок-игра по истории  Великой Отечественной войны</dc:title>
  <dc:creator>Scool</dc:creator>
  <cp:lastModifiedBy>Scool</cp:lastModifiedBy>
  <cp:revision>29</cp:revision>
  <dcterms:created xsi:type="dcterms:W3CDTF">2020-02-25T06:18:21Z</dcterms:created>
  <dcterms:modified xsi:type="dcterms:W3CDTF">2020-03-16T00:46:29Z</dcterms:modified>
</cp:coreProperties>
</file>