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73" r:id="rId3"/>
    <p:sldId id="274" r:id="rId4"/>
    <p:sldId id="275" r:id="rId5"/>
    <p:sldId id="276" r:id="rId6"/>
    <p:sldId id="257" r:id="rId7"/>
    <p:sldId id="264" r:id="rId8"/>
    <p:sldId id="271" r:id="rId9"/>
    <p:sldId id="272" r:id="rId10"/>
    <p:sldId id="270" r:id="rId11"/>
    <p:sldId id="269" r:id="rId12"/>
    <p:sldId id="265" r:id="rId13"/>
    <p:sldId id="258" r:id="rId14"/>
    <p:sldId id="259" r:id="rId15"/>
    <p:sldId id="260" r:id="rId16"/>
    <p:sldId id="261" r:id="rId17"/>
    <p:sldId id="266" r:id="rId18"/>
    <p:sldId id="262" r:id="rId19"/>
    <p:sldId id="267" r:id="rId20"/>
    <p:sldId id="263" r:id="rId21"/>
    <p:sldId id="268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60"/>
  </p:normalViewPr>
  <p:slideViewPr>
    <p:cSldViewPr>
      <p:cViewPr>
        <p:scale>
          <a:sx n="50" d="100"/>
          <a:sy n="50" d="100"/>
        </p:scale>
        <p:origin x="-2748" y="-13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4F158-2C2F-4801-AAE3-AFB20EF85E03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6DD1E-2D88-407B-BB19-5F8A11F11C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31909-B73F-4A30-9F2C-42147A9DCDE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1809E-3AF9-47AF-B822-FF4793036E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571" y="1484784"/>
            <a:ext cx="8893781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«Первые шаги </a:t>
            </a:r>
          </a:p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робототехнику»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E:\Фотографии\DSCF35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E:\Фотографии\DSCF35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Фотографии\DSCF3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</a:rPr>
              <a:t>Всероссийский робототехнический </a:t>
            </a:r>
          </a:p>
          <a:p>
            <a:pPr algn="ctr"/>
            <a:r>
              <a:rPr lang="ru-RU" sz="40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</a:rPr>
              <a:t>фестиваль </a:t>
            </a:r>
            <a:r>
              <a:rPr lang="ru-RU" sz="4000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</a:rPr>
              <a:t>Робофест</a:t>
            </a:r>
            <a:r>
              <a:rPr lang="ru-RU" sz="4000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</a:rPr>
              <a:t> -2014  </a:t>
            </a:r>
            <a:endParaRPr lang="ru-RU" sz="40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2050" name="Picture 2" descr="C:\Documents and Settings\ХОЗЯИН\Мои документы\Downloads\DSCF3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820891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ХОЗЯИН\Мои документы\Downloads\DSCF3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4392488" cy="3240360"/>
          </a:xfrm>
          <a:prstGeom prst="rect">
            <a:avLst/>
          </a:prstGeom>
          <a:noFill/>
        </p:spPr>
      </p:pic>
      <p:pic>
        <p:nvPicPr>
          <p:cNvPr id="3075" name="Picture 3" descr="C:\Documents and Settings\ХОЗЯИН\Мои документы\Downloads\DSCF38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564904"/>
            <a:ext cx="4156720" cy="394563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83568" y="3573016"/>
            <a:ext cx="38942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Участники </a:t>
            </a:r>
          </a:p>
          <a:p>
            <a:pPr algn="ctr"/>
            <a:r>
              <a:rPr lang="ru-RU" sz="2800" dirty="0" smtClean="0"/>
              <a:t>«</a:t>
            </a:r>
            <a:r>
              <a:rPr lang="ru-RU" sz="2800" dirty="0" err="1" smtClean="0"/>
              <a:t>Робофест</a:t>
            </a:r>
            <a:r>
              <a:rPr lang="ru-RU" sz="2800" dirty="0" smtClean="0"/>
              <a:t> – 2014» </a:t>
            </a:r>
          </a:p>
          <a:p>
            <a:pPr algn="ctr"/>
            <a:r>
              <a:rPr lang="ru-RU" sz="2800" dirty="0" smtClean="0"/>
              <a:t>Степанов С., Егоров В.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номинации «Биатлон»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260648"/>
            <a:ext cx="4355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Руководители команды «</a:t>
            </a:r>
            <a:r>
              <a:rPr lang="ru-RU" sz="3200" dirty="0" err="1" smtClean="0"/>
              <a:t>Валли</a:t>
            </a:r>
            <a:r>
              <a:rPr lang="ru-RU" sz="3200" dirty="0" smtClean="0"/>
              <a:t>»</a:t>
            </a:r>
          </a:p>
          <a:p>
            <a:pPr algn="ctr"/>
            <a:r>
              <a:rPr lang="ru-RU" sz="3200" dirty="0" smtClean="0"/>
              <a:t>Хабибуллин И. И., </a:t>
            </a:r>
          </a:p>
          <a:p>
            <a:pPr algn="ctr"/>
            <a:r>
              <a:rPr lang="ru-RU" sz="3200" dirty="0" err="1" smtClean="0"/>
              <a:t>Салихзянов</a:t>
            </a:r>
            <a:r>
              <a:rPr lang="ru-RU" sz="3200" dirty="0" smtClean="0"/>
              <a:t> Р.  Н.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10445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0" y="476672"/>
            <a:ext cx="4266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Робот - биатлонист</a:t>
            </a:r>
            <a:endParaRPr lang="ru-RU" sz="5400" dirty="0"/>
          </a:p>
        </p:txBody>
      </p:sp>
      <p:pic>
        <p:nvPicPr>
          <p:cNvPr id="4099" name="Picture 3" descr="C:\Documents and Settings\ХОЗЯИН\Мои документы\Downloads\DSCF37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492896"/>
            <a:ext cx="4536504" cy="4089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ХОЗЯИН\Мои документы\Downloads\DSCF3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ХОЗЯИН\Мои документы\Downloads\DSCF38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4544" y="620688"/>
            <a:ext cx="5472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Открытое первенство</a:t>
            </a:r>
          </a:p>
          <a:p>
            <a:pPr algn="ctr"/>
            <a:r>
              <a:rPr lang="ru-RU" sz="4000" dirty="0" smtClean="0"/>
              <a:t> г. </a:t>
            </a:r>
            <a:r>
              <a:rPr lang="ru-RU" sz="4000" dirty="0" smtClean="0"/>
              <a:t>Елабуга </a:t>
            </a:r>
            <a:r>
              <a:rPr lang="ru-RU" sz="4000" dirty="0" smtClean="0"/>
              <a:t>(ЕГПУ)</a:t>
            </a:r>
            <a:endParaRPr lang="ru-RU" sz="4000" dirty="0" smtClean="0"/>
          </a:p>
        </p:txBody>
      </p:sp>
      <p:pic>
        <p:nvPicPr>
          <p:cNvPr id="1026" name="Picture 2" descr="E:\Елабуга 30.03.2014\IMG_20140330_093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64904"/>
            <a:ext cx="4320480" cy="3780241"/>
          </a:xfrm>
          <a:prstGeom prst="rect">
            <a:avLst/>
          </a:prstGeom>
          <a:noFill/>
        </p:spPr>
      </p:pic>
      <p:pic>
        <p:nvPicPr>
          <p:cNvPr id="1027" name="Picture 3" descr="E:\Елабуга 30.03.2014\IMG_20140330_101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176464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E:\Елабуга 30.03.2014\IMG_20140330_111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opref.ru/main/images/6198/m4899bf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57608"/>
            <a:ext cx="4032448" cy="56797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764704"/>
            <a:ext cx="43204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Карл Чапек </a:t>
            </a:r>
            <a:r>
              <a:rPr lang="ru-RU" sz="3200" dirty="0" smtClean="0"/>
              <a:t>- писатель </a:t>
            </a:r>
            <a:r>
              <a:rPr lang="ru-RU" sz="3200" dirty="0" smtClean="0"/>
              <a:t>с мировым именем, фантаст, сатирик, автор слова "робот"</a:t>
            </a:r>
            <a:endParaRPr lang="ru-RU" sz="3200" dirty="0"/>
          </a:p>
        </p:txBody>
      </p:sp>
      <p:pic>
        <p:nvPicPr>
          <p:cNvPr id="1027" name="Picture 3" descr="C:\Documents and Settings\ХОЗЯИН\Рабочий стол\Робо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924944"/>
            <a:ext cx="4283968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Елабуга 30.03.2014\IMG_20140330_122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E:\Елабуга 30.03.2014\IMG_20140330_14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ХОЗЯИН\Рабочий стол\Проекты\фестиваль\IMG_6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45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ХОЗЯИН\Рабочий стол\Проекты\фестиваль\IMG_7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01382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ХОЗЯИН\Рабочий стол\Проекты\фестиваль\IMG_7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8831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ХОЗЯИН\Рабочий стол\Проекты\Фетиваль Казань 01-02.09.2014\IMG_20140901_165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Documents and Settings\ХОЗЯИН\Рабочий стол\Проекты\Фетиваль Казань 01-02.09.2014\IMG_20140902_080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ХОЗЯИН\Рабочий стол\Проекты\20.09.2014\IMG_20140920_102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ХОЗЯИН\Рабочий стол\Проекты\20.09.2014\IMG_20140920_130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ХОЗЯИН\Рабочий стол\Проекты\20.09.2014\IMG_20140920_1256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Documents and Settings\ХОЗЯИН\Рабочий стол\Unimate промышленный робо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1"/>
            <a:ext cx="6192688" cy="460144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99592" y="5157192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«</a:t>
            </a:r>
            <a:r>
              <a:rPr lang="en-US" sz="2800" b="1" dirty="0" err="1" smtClean="0"/>
              <a:t>Unimate</a:t>
            </a:r>
            <a:r>
              <a:rPr lang="ru-RU" sz="2800" b="1" dirty="0" smtClean="0"/>
              <a:t>»</a:t>
            </a:r>
            <a:r>
              <a:rPr lang="en-US" sz="2800" dirty="0" smtClean="0"/>
              <a:t> – </a:t>
            </a:r>
            <a:r>
              <a:rPr lang="ru-RU" sz="2800" dirty="0" smtClean="0"/>
              <a:t>первый промышленный робот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ХОЗЯИН\Рабочий стол\робот машет рукой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620688"/>
            <a:ext cx="28803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Спасибо за внимание</a:t>
            </a:r>
            <a:endParaRPr lang="ru-RU" sz="4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ХОЗЯИН\Рабочий стол\Роботы управление самолет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139952" cy="2924945"/>
          </a:xfrm>
          <a:prstGeom prst="rect">
            <a:avLst/>
          </a:prstGeom>
          <a:noFill/>
        </p:spPr>
      </p:pic>
      <p:pic>
        <p:nvPicPr>
          <p:cNvPr id="32771" name="Picture 3" descr="C:\Documents and Settings\ХОЗЯИН\Рабочий стол\при управлений поезд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0"/>
            <a:ext cx="5004048" cy="2924944"/>
          </a:xfrm>
          <a:prstGeom prst="rect">
            <a:avLst/>
          </a:prstGeom>
          <a:noFill/>
        </p:spPr>
      </p:pic>
      <p:pic>
        <p:nvPicPr>
          <p:cNvPr id="32772" name="Picture 4" descr="C:\Documents and Settings\ХОЗЯИН\Рабочий стол\роботы для спуска в вод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6952"/>
            <a:ext cx="9144000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ХОЗЯИН\Рабочий стол\роботы для космо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</p:spPr>
      </p:pic>
      <p:pic>
        <p:nvPicPr>
          <p:cNvPr id="5" name="Picture 6" descr="C:\Documents and Settings\ХОЗЯИН\Рабочий стол\сборка автомобил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ХОЗЯИН\Рабочий стол\Школа № 29\роботы\DSCF3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3744416" cy="3312368"/>
          </a:xfrm>
          <a:prstGeom prst="rect">
            <a:avLst/>
          </a:prstGeom>
          <a:noFill/>
        </p:spPr>
      </p:pic>
      <p:pic>
        <p:nvPicPr>
          <p:cNvPr id="1028" name="Picture 4" descr="C:\Documents and Settings\ХОЗЯИН\Рабочий стол\Школа № 29\роботы\DSCF3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32656"/>
            <a:ext cx="4752528" cy="2937520"/>
          </a:xfrm>
          <a:prstGeom prst="rect">
            <a:avLst/>
          </a:prstGeom>
          <a:noFill/>
        </p:spPr>
      </p:pic>
      <p:pic>
        <p:nvPicPr>
          <p:cNvPr id="1029" name="Picture 5" descr="C:\Documents and Settings\ХОЗЯИН\Рабочий стол\Школа № 29\роботы\DSCF34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573016"/>
            <a:ext cx="4680520" cy="29375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3731" y="3789040"/>
            <a:ext cx="393344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Ребята собирают 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и программируют роботов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графии\DSCF3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E:\Фотографии\DSCF35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E:\Фотографии\DSCF35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89</Words>
  <Application>Microsoft Office PowerPoint</Application>
  <PresentationFormat>Экран (4:3)</PresentationFormat>
  <Paragraphs>20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ADminOK</dc:creator>
  <cp:lastModifiedBy>ADminOK</cp:lastModifiedBy>
  <cp:revision>22</cp:revision>
  <dcterms:created xsi:type="dcterms:W3CDTF">2014-04-11T19:47:24Z</dcterms:created>
  <dcterms:modified xsi:type="dcterms:W3CDTF">2014-11-10T03:38:57Z</dcterms:modified>
</cp:coreProperties>
</file>