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89" r:id="rId2"/>
    <p:sldId id="290" r:id="rId3"/>
    <p:sldId id="291" r:id="rId4"/>
    <p:sldId id="292" r:id="rId5"/>
    <p:sldId id="293" r:id="rId6"/>
    <p:sldId id="294" r:id="rId7"/>
    <p:sldId id="297" r:id="rId8"/>
    <p:sldId id="298" r:id="rId9"/>
    <p:sldId id="299" r:id="rId10"/>
    <p:sldId id="287" r:id="rId1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364" autoAdjust="0"/>
  </p:normalViewPr>
  <p:slideViewPr>
    <p:cSldViewPr>
      <p:cViewPr varScale="1">
        <p:scale>
          <a:sx n="73" d="100"/>
          <a:sy n="73" d="100"/>
        </p:scale>
        <p:origin x="129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61491-86A6-4A56-BAA3-89D1844BEFCE}" type="datetimeFigureOut">
              <a:rPr lang="ru-RU" smtClean="0"/>
              <a:t>01.07.2026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664671-D956-4F04-A941-A4C81B1F6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376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36DA8-9071-44C3-A9C4-4C8F1AC1645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014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36DA8-9071-44C3-A9C4-4C8F1AC1645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138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36DA8-9071-44C3-A9C4-4C8F1AC1645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3968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36DA8-9071-44C3-A9C4-4C8F1AC1645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934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854FD-81FC-4E6F-A579-60780830E8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77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35ACC-5491-4106-98ED-F12FBE4937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903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A8400-B1FF-484B-A03F-847ADC979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369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2649E-F854-4B3B-AA86-89A3039874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806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0945B2-A9F1-4063-8771-F92FB31B37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40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AD95E-D1DA-4047-A36C-94C0713EE2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95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A41D9-98C7-4B6A-B4CC-6307CF2F17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777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32486-B33C-4C27-9B29-E38BB051FC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510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4B73F1-FD3C-4DD5-A28D-6FD76090F4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41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E60B3-AB62-4FD9-BCFA-2D21B77A0E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238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26ED5C-1D7D-4A89-8D76-0DD78ABDB1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385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B1C3F905-C479-4077-8C12-090780C4CF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244457"/>
            <a:ext cx="4191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ЗАДАНИЯ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38032" t="6549" r="37221" b="66614"/>
          <a:stretch/>
        </p:blipFill>
        <p:spPr>
          <a:xfrm>
            <a:off x="7135091" y="233065"/>
            <a:ext cx="1475510" cy="16002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5271" t="35792" r="66614" b="36093"/>
          <a:stretch/>
        </p:blipFill>
        <p:spPr>
          <a:xfrm>
            <a:off x="897948" y="1790701"/>
            <a:ext cx="1676400" cy="1676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5271" t="6549" r="68618" b="66614"/>
          <a:stretch/>
        </p:blipFill>
        <p:spPr>
          <a:xfrm>
            <a:off x="4835237" y="1303329"/>
            <a:ext cx="1556905" cy="1600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67892" t="6549" r="5271" b="66614"/>
          <a:stretch/>
        </p:blipFill>
        <p:spPr>
          <a:xfrm>
            <a:off x="7034645" y="2848571"/>
            <a:ext cx="1600200" cy="1600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35564" t="66388" r="35042" b="5272"/>
          <a:stretch/>
        </p:blipFill>
        <p:spPr>
          <a:xfrm>
            <a:off x="5469947" y="4800600"/>
            <a:ext cx="1752600" cy="16897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34292" r="32854"/>
          <a:stretch/>
        </p:blipFill>
        <p:spPr>
          <a:xfrm>
            <a:off x="1736148" y="4634345"/>
            <a:ext cx="1752601" cy="167654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68196" t="36919" r="5271" b="36243"/>
          <a:stretch/>
        </p:blipFill>
        <p:spPr>
          <a:xfrm>
            <a:off x="3581400" y="3048000"/>
            <a:ext cx="1582019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77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 0 0.06 0.027 0.06 0.06 C 0.06 0.099 0.03 0.113 0.012 0.119 L -0.012 0.125 C -0.03 0.131 -0.06 0.146 -0.06 0.19 C -0.06 0.218 -0.033 0.25 0 0.25 C 0.033 0.25 0.06 0.218 0.06 0.19 C 0.06 0.146 0.03 0.131 0.012 0.125 L -0.012 0.119 C -0.03 0.113 -0.06 0.099 -0.06 0.06 C -0.06 0.027 -0.033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 0 0.06 0.027 0.06 0.06 C 0.06 0.099 0.03 0.113 0.012 0.119 L -0.012 0.125 C -0.03 0.131 -0.06 0.146 -0.06 0.19 C -0.06 0.218 -0.033 0.25 0 0.25 C 0.033 0.25 0.06 0.218 0.06 0.19 C 0.06 0.146 0.03 0.131 0.012 0.125 L -0.012 0.119 C -0.03 0.113 -0.06 0.099 -0.06 0.06 C -0.06 0.027 -0.033 0 0 0 Z" pathEditMode="relative" ptsTypes="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 0 0.06 0.027 0.06 0.06 C 0.06 0.099 0.03 0.113 0.012 0.119 L -0.012 0.125 C -0.03 0.131 -0.06 0.146 -0.06 0.19 C -0.06 0.218 -0.033 0.25 0 0.25 C 0.033 0.25 0.06 0.218 0.06 0.19 C 0.06 0.146 0.03 0.131 0.012 0.125 L -0.012 0.119 C -0.03 0.113 -0.06 0.099 -0.06 0.06 C -0.06 0.027 -0.033 0 0 0 Z" pathEditMode="relative" ptsTypes="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 0 0.06 0.027 0.06 0.06 C 0.06 0.099 0.03 0.113 0.012 0.119 L -0.012 0.125 C -0.03 0.131 -0.06 0.146 -0.06 0.19 C -0.06 0.218 -0.033 0.25 0 0.25 C 0.033 0.25 0.06 0.218 0.06 0.19 C 0.06 0.146 0.03 0.131 0.012 0.125 L -0.012 0.119 C -0.03 0.113 -0.06 0.099 -0.06 0.06 C -0.06 0.027 -0.033 0 0 0 Z" pathEditMode="relative" ptsTypes="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 0 0.06 0.027 0.06 0.06 C 0.06 0.099 0.03 0.113 0.012 0.119 L -0.012 0.125 C -0.03 0.131 -0.06 0.146 -0.06 0.19 C -0.06 0.218 -0.033 0.25 0 0.25 C 0.033 0.25 0.06 0.218 0.06 0.19 C 0.06 0.146 0.03 0.131 0.012 0.125 L -0.012 0.119 C -0.03 0.113 -0.06 0.099 -0.06 0.06 C -0.06 0.027 -0.033 0 0 0 Z" pathEditMode="relative" ptsTypes="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 0 0.06 0.027 0.06 0.06 C 0.06 0.099 0.03 0.113 0.012 0.119 L -0.012 0.125 C -0.03 0.131 -0.06 0.146 -0.06 0.19 C -0.06 0.218 -0.033 0.25 0 0.25 C 0.033 0.25 0.06 0.218 0.06 0.19 C 0.06 0.146 0.03 0.131 0.012 0.125 L -0.012 0.119 C -0.03 0.113 -0.06 0.099 -0.06 0.06 C -0.06 0.027 -0.033 0 0 0 Z" pathEditMode="relative" ptsTypes="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 0 0.06 0.027 0.06 0.06 C 0.06 0.099 0.03 0.113 0.012 0.119 L -0.012 0.125 C -0.03 0.131 -0.06 0.146 -0.06 0.19 C -0.06 0.218 -0.033 0.25 0 0.25 C 0.033 0.25 0.06 0.218 0.06 0.19 C 0.06 0.146 0.03 0.131 0.012 0.125 L -0.012 0.119 C -0.03 0.113 -0.06 0.099 -0.06 0.06 C -0.06 0.027 -0.033 0 0 0 Z" pathEditMode="relative" ptsTypes="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25964" r="80831" b="9939"/>
          <a:stretch/>
        </p:blipFill>
        <p:spPr>
          <a:xfrm>
            <a:off x="5142019" y="510245"/>
            <a:ext cx="1523999" cy="13514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5351" y="613797"/>
            <a:ext cx="857494" cy="17980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t="25964" r="80831" b="9939"/>
          <a:stretch/>
        </p:blipFill>
        <p:spPr>
          <a:xfrm>
            <a:off x="2073186" y="2646950"/>
            <a:ext cx="1523999" cy="13514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16683" t="7958" r="10892" b="8475"/>
          <a:stretch/>
        </p:blipFill>
        <p:spPr>
          <a:xfrm>
            <a:off x="5562598" y="2620299"/>
            <a:ext cx="1103417" cy="178244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1848" y="510244"/>
            <a:ext cx="1616871" cy="190160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85351" y="4648200"/>
            <a:ext cx="1103472" cy="178018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84502" y="4611189"/>
            <a:ext cx="859611" cy="179847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6933" y="510243"/>
            <a:ext cx="1616871" cy="190160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3186" y="2542224"/>
            <a:ext cx="1616871" cy="190160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8410" y="2542224"/>
            <a:ext cx="1616871" cy="190160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5363" y="4611189"/>
            <a:ext cx="1616871" cy="190160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2019" y="4587488"/>
            <a:ext cx="1616871" cy="190160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625974" y="510243"/>
            <a:ext cx="36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711059" y="510243"/>
            <a:ext cx="554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625974" y="2620299"/>
            <a:ext cx="312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711058" y="2620299"/>
            <a:ext cx="338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625974" y="4587488"/>
            <a:ext cx="36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4711058" y="4611189"/>
            <a:ext cx="478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6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092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L 0.25 0.25 L 0 0.25 L 0 0 Z" pathEditMode="relative" ptsTypes="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L 0.25 0.25 L 0 0.25 L 0 0 Z" pathEditMode="relative" ptsTypes="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L 0.25 0.25 L 0 0.25 L 0 0 Z" pathEditMode="relative" ptsTypes="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L 0.25 0.25 L 0 0.25 L 0 0 Z" pathEditMode="relative" ptsTypes="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L 0.25 0.25 L 0 0.25 L 0 0 Z" pathEditMode="relative" ptsTypes="">
                                      <p:cBhvr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L 0.25 0.25 L 0 0.25 L 0 0 Z" pathEditMode="relative" ptsTypes="">
                                      <p:cBhvr>
                                        <p:cTn id="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0200" y="7620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822073" y="16764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Е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070264" y="2047833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З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861705" y="3430101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Л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4600" y="527359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З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429000" y="5277057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Е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4326082" y="5277057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М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223164" y="527359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00648" y="2962233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М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152804" y="527359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Я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485553"/>
              </p:ext>
            </p:extLst>
          </p:nvPr>
        </p:nvGraphicFramePr>
        <p:xfrm>
          <a:off x="2514599" y="5277056"/>
          <a:ext cx="4552605" cy="9178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0521">
                  <a:extLst>
                    <a:ext uri="{9D8B030D-6E8A-4147-A177-3AD203B41FA5}">
                      <a16:colId xmlns:a16="http://schemas.microsoft.com/office/drawing/2014/main" val="1374666258"/>
                    </a:ext>
                  </a:extLst>
                </a:gridCol>
                <a:gridCol w="910521">
                  <a:extLst>
                    <a:ext uri="{9D8B030D-6E8A-4147-A177-3AD203B41FA5}">
                      <a16:colId xmlns:a16="http://schemas.microsoft.com/office/drawing/2014/main" val="1771565731"/>
                    </a:ext>
                  </a:extLst>
                </a:gridCol>
                <a:gridCol w="910521">
                  <a:extLst>
                    <a:ext uri="{9D8B030D-6E8A-4147-A177-3AD203B41FA5}">
                      <a16:colId xmlns:a16="http://schemas.microsoft.com/office/drawing/2014/main" val="3678808340"/>
                    </a:ext>
                  </a:extLst>
                </a:gridCol>
                <a:gridCol w="910521">
                  <a:extLst>
                    <a:ext uri="{9D8B030D-6E8A-4147-A177-3AD203B41FA5}">
                      <a16:colId xmlns:a16="http://schemas.microsoft.com/office/drawing/2014/main" val="2291709834"/>
                    </a:ext>
                  </a:extLst>
                </a:gridCol>
                <a:gridCol w="910521">
                  <a:extLst>
                    <a:ext uri="{9D8B030D-6E8A-4147-A177-3AD203B41FA5}">
                      <a16:colId xmlns:a16="http://schemas.microsoft.com/office/drawing/2014/main" val="1740825397"/>
                    </a:ext>
                  </a:extLst>
                </a:gridCol>
              </a:tblGrid>
              <a:tr h="9178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60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0524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3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0200" y="7620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И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791001" y="75896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Т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070264" y="2047833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Р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861705" y="3430101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4600" y="527359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И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429000" y="5277057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С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4326082" y="5277057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Т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223164" y="527359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429000" y="3414003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С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972895" y="528052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37564" y="5277057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800" b="1" dirty="0" smtClean="0">
                <a:solidFill>
                  <a:srgbClr val="7030A0"/>
                </a:solidFill>
              </a:rPr>
              <a:t>Р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51964" y="528052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800" b="1" dirty="0" smtClean="0">
                <a:solidFill>
                  <a:srgbClr val="7030A0"/>
                </a:solidFill>
              </a:rPr>
              <a:t>И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17818" y="2008149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436474" y="2159439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И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660332"/>
              </p:ext>
            </p:extLst>
          </p:nvPr>
        </p:nvGraphicFramePr>
        <p:xfrm>
          <a:off x="2514600" y="5289692"/>
          <a:ext cx="6372695" cy="8983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0385">
                  <a:extLst>
                    <a:ext uri="{9D8B030D-6E8A-4147-A177-3AD203B41FA5}">
                      <a16:colId xmlns:a16="http://schemas.microsoft.com/office/drawing/2014/main" val="454960900"/>
                    </a:ext>
                  </a:extLst>
                </a:gridCol>
                <a:gridCol w="910385">
                  <a:extLst>
                    <a:ext uri="{9D8B030D-6E8A-4147-A177-3AD203B41FA5}">
                      <a16:colId xmlns:a16="http://schemas.microsoft.com/office/drawing/2014/main" val="1819682105"/>
                    </a:ext>
                  </a:extLst>
                </a:gridCol>
                <a:gridCol w="910385">
                  <a:extLst>
                    <a:ext uri="{9D8B030D-6E8A-4147-A177-3AD203B41FA5}">
                      <a16:colId xmlns:a16="http://schemas.microsoft.com/office/drawing/2014/main" val="217625601"/>
                    </a:ext>
                  </a:extLst>
                </a:gridCol>
                <a:gridCol w="910385">
                  <a:extLst>
                    <a:ext uri="{9D8B030D-6E8A-4147-A177-3AD203B41FA5}">
                      <a16:colId xmlns:a16="http://schemas.microsoft.com/office/drawing/2014/main" val="2580712257"/>
                    </a:ext>
                  </a:extLst>
                </a:gridCol>
                <a:gridCol w="910385">
                  <a:extLst>
                    <a:ext uri="{9D8B030D-6E8A-4147-A177-3AD203B41FA5}">
                      <a16:colId xmlns:a16="http://schemas.microsoft.com/office/drawing/2014/main" val="168676104"/>
                    </a:ext>
                  </a:extLst>
                </a:gridCol>
                <a:gridCol w="910385">
                  <a:extLst>
                    <a:ext uri="{9D8B030D-6E8A-4147-A177-3AD203B41FA5}">
                      <a16:colId xmlns:a16="http://schemas.microsoft.com/office/drawing/2014/main" val="3882967773"/>
                    </a:ext>
                  </a:extLst>
                </a:gridCol>
                <a:gridCol w="910385">
                  <a:extLst>
                    <a:ext uri="{9D8B030D-6E8A-4147-A177-3AD203B41FA5}">
                      <a16:colId xmlns:a16="http://schemas.microsoft.com/office/drawing/2014/main" val="562677149"/>
                    </a:ext>
                  </a:extLst>
                </a:gridCol>
              </a:tblGrid>
              <a:tr h="8983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15881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017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30" grpId="0" animBg="1"/>
      <p:bldP spid="11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4861" t="39583" r="47657" b="22917"/>
          <a:stretch/>
        </p:blipFill>
        <p:spPr>
          <a:xfrm>
            <a:off x="186267" y="396243"/>
            <a:ext cx="8923865" cy="5090160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511792"/>
              </p:ext>
            </p:extLst>
          </p:nvPr>
        </p:nvGraphicFramePr>
        <p:xfrm>
          <a:off x="2971797" y="2209800"/>
          <a:ext cx="335280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2534">
                  <a:extLst>
                    <a:ext uri="{9D8B030D-6E8A-4147-A177-3AD203B41FA5}">
                      <a16:colId xmlns:a16="http://schemas.microsoft.com/office/drawing/2014/main" val="1236764231"/>
                    </a:ext>
                  </a:extLst>
                </a:gridCol>
                <a:gridCol w="372534">
                  <a:extLst>
                    <a:ext uri="{9D8B030D-6E8A-4147-A177-3AD203B41FA5}">
                      <a16:colId xmlns:a16="http://schemas.microsoft.com/office/drawing/2014/main" val="268385300"/>
                    </a:ext>
                  </a:extLst>
                </a:gridCol>
                <a:gridCol w="372534">
                  <a:extLst>
                    <a:ext uri="{9D8B030D-6E8A-4147-A177-3AD203B41FA5}">
                      <a16:colId xmlns:a16="http://schemas.microsoft.com/office/drawing/2014/main" val="3482771233"/>
                    </a:ext>
                  </a:extLst>
                </a:gridCol>
                <a:gridCol w="372534">
                  <a:extLst>
                    <a:ext uri="{9D8B030D-6E8A-4147-A177-3AD203B41FA5}">
                      <a16:colId xmlns:a16="http://schemas.microsoft.com/office/drawing/2014/main" val="659243700"/>
                    </a:ext>
                  </a:extLst>
                </a:gridCol>
                <a:gridCol w="372534">
                  <a:extLst>
                    <a:ext uri="{9D8B030D-6E8A-4147-A177-3AD203B41FA5}">
                      <a16:colId xmlns:a16="http://schemas.microsoft.com/office/drawing/2014/main" val="3901054163"/>
                    </a:ext>
                  </a:extLst>
                </a:gridCol>
                <a:gridCol w="372534">
                  <a:extLst>
                    <a:ext uri="{9D8B030D-6E8A-4147-A177-3AD203B41FA5}">
                      <a16:colId xmlns:a16="http://schemas.microsoft.com/office/drawing/2014/main" val="1316483594"/>
                    </a:ext>
                  </a:extLst>
                </a:gridCol>
                <a:gridCol w="372534">
                  <a:extLst>
                    <a:ext uri="{9D8B030D-6E8A-4147-A177-3AD203B41FA5}">
                      <a16:colId xmlns:a16="http://schemas.microsoft.com/office/drawing/2014/main" val="2142262245"/>
                    </a:ext>
                  </a:extLst>
                </a:gridCol>
                <a:gridCol w="372534">
                  <a:extLst>
                    <a:ext uri="{9D8B030D-6E8A-4147-A177-3AD203B41FA5}">
                      <a16:colId xmlns:a16="http://schemas.microsoft.com/office/drawing/2014/main" val="3945120622"/>
                    </a:ext>
                  </a:extLst>
                </a:gridCol>
                <a:gridCol w="372534">
                  <a:extLst>
                    <a:ext uri="{9D8B030D-6E8A-4147-A177-3AD203B41FA5}">
                      <a16:colId xmlns:a16="http://schemas.microsoft.com/office/drawing/2014/main" val="3056383778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Щ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8210844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59814"/>
              </p:ext>
            </p:extLst>
          </p:nvPr>
        </p:nvGraphicFramePr>
        <p:xfrm>
          <a:off x="5638800" y="396243"/>
          <a:ext cx="381000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3067541347"/>
                    </a:ext>
                  </a:extLst>
                </a:gridCol>
              </a:tblGrid>
              <a:tr h="35705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593219"/>
                  </a:ext>
                </a:extLst>
              </a:tr>
              <a:tr h="35705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35709"/>
                  </a:ext>
                </a:extLst>
              </a:tr>
              <a:tr h="35705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142914"/>
                  </a:ext>
                </a:extLst>
              </a:tr>
              <a:tr h="35705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0864560"/>
                  </a:ext>
                </a:extLst>
              </a:tr>
              <a:tr h="35705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Щ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8417178"/>
                  </a:ext>
                </a:extLst>
              </a:tr>
              <a:tr h="35705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105528"/>
                  </a:ext>
                </a:extLst>
              </a:tr>
              <a:tr h="35705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36870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254859"/>
              </p:ext>
            </p:extLst>
          </p:nvPr>
        </p:nvGraphicFramePr>
        <p:xfrm>
          <a:off x="4495800" y="1447798"/>
          <a:ext cx="381000" cy="2743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3067541347"/>
                    </a:ext>
                  </a:extLst>
                </a:gridCol>
              </a:tblGrid>
              <a:tr h="39188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593219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35709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142914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Ш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0864560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8417178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105528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368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862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14664" t="26468" r="54495" b="33847"/>
          <a:stretch/>
        </p:blipFill>
        <p:spPr bwMode="auto">
          <a:xfrm>
            <a:off x="26963" y="267286"/>
            <a:ext cx="8915400" cy="60573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1772499"/>
              </p:ext>
            </p:extLst>
          </p:nvPr>
        </p:nvGraphicFramePr>
        <p:xfrm>
          <a:off x="4458872" y="294249"/>
          <a:ext cx="224673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346">
                  <a:extLst>
                    <a:ext uri="{9D8B030D-6E8A-4147-A177-3AD203B41FA5}">
                      <a16:colId xmlns:a16="http://schemas.microsoft.com/office/drawing/2014/main" val="744810600"/>
                    </a:ext>
                  </a:extLst>
                </a:gridCol>
                <a:gridCol w="449346">
                  <a:extLst>
                    <a:ext uri="{9D8B030D-6E8A-4147-A177-3AD203B41FA5}">
                      <a16:colId xmlns:a16="http://schemas.microsoft.com/office/drawing/2014/main" val="2571300357"/>
                    </a:ext>
                  </a:extLst>
                </a:gridCol>
                <a:gridCol w="449346">
                  <a:extLst>
                    <a:ext uri="{9D8B030D-6E8A-4147-A177-3AD203B41FA5}">
                      <a16:colId xmlns:a16="http://schemas.microsoft.com/office/drawing/2014/main" val="1940815436"/>
                    </a:ext>
                  </a:extLst>
                </a:gridCol>
                <a:gridCol w="449346">
                  <a:extLst>
                    <a:ext uri="{9D8B030D-6E8A-4147-A177-3AD203B41FA5}">
                      <a16:colId xmlns:a16="http://schemas.microsoft.com/office/drawing/2014/main" val="914745986"/>
                    </a:ext>
                  </a:extLst>
                </a:gridCol>
                <a:gridCol w="449346">
                  <a:extLst>
                    <a:ext uri="{9D8B030D-6E8A-4147-A177-3AD203B41FA5}">
                      <a16:colId xmlns:a16="http://schemas.microsoft.com/office/drawing/2014/main" val="28849347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Ж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2385304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591429"/>
              </p:ext>
            </p:extLst>
          </p:nvPr>
        </p:nvGraphicFramePr>
        <p:xfrm>
          <a:off x="3505201" y="1981200"/>
          <a:ext cx="32004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199718455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83229884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18107453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531661927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70415579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59031987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0492842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Ш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340180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963398"/>
              </p:ext>
            </p:extLst>
          </p:nvPr>
        </p:nvGraphicFramePr>
        <p:xfrm>
          <a:off x="3982037" y="2819400"/>
          <a:ext cx="32004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199718455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83229884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18107453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531661927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70415579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59031987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0492842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Щ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340180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997022"/>
              </p:ext>
            </p:extLst>
          </p:nvPr>
        </p:nvGraphicFramePr>
        <p:xfrm>
          <a:off x="5334001" y="3674012"/>
          <a:ext cx="2286000" cy="391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41511957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767391307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73397966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777720067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125368694"/>
                    </a:ext>
                  </a:extLst>
                </a:gridCol>
              </a:tblGrid>
              <a:tr h="39194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5690710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614566"/>
              </p:ext>
            </p:extLst>
          </p:nvPr>
        </p:nvGraphicFramePr>
        <p:xfrm>
          <a:off x="5791200" y="294251"/>
          <a:ext cx="457199" cy="337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199">
                  <a:extLst>
                    <a:ext uri="{9D8B030D-6E8A-4147-A177-3AD203B41FA5}">
                      <a16:colId xmlns:a16="http://schemas.microsoft.com/office/drawing/2014/main" val="421568175"/>
                    </a:ext>
                  </a:extLst>
                </a:gridCol>
              </a:tblGrid>
              <a:tr h="42247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963985"/>
                  </a:ext>
                </a:extLst>
              </a:tr>
              <a:tr h="42247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7072135"/>
                  </a:ext>
                </a:extLst>
              </a:tr>
              <a:tr h="42247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863178"/>
                  </a:ext>
                </a:extLst>
              </a:tr>
              <a:tr h="42247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364379"/>
                  </a:ext>
                </a:extLst>
              </a:tr>
              <a:tr h="42247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680572"/>
                  </a:ext>
                </a:extLst>
              </a:tr>
              <a:tr h="42247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8005138"/>
                  </a:ext>
                </a:extLst>
              </a:tr>
              <a:tr h="42247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Щ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5010973"/>
                  </a:ext>
                </a:extLst>
              </a:tr>
              <a:tr h="42247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8042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297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0"/>
            <a:ext cx="6629400" cy="686352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76599" y="2133600"/>
            <a:ext cx="4419601" cy="592282"/>
          </a:xfrm>
          <a:prstGeom prst="rect">
            <a:avLst/>
          </a:prstGeom>
          <a:noFill/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33499" y="2819400"/>
            <a:ext cx="3771901" cy="533400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038600" y="4160787"/>
            <a:ext cx="3657600" cy="563613"/>
          </a:xfrm>
          <a:prstGeom prst="rect">
            <a:avLst/>
          </a:prstGeom>
          <a:noFill/>
          <a:ln w="508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24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2505" y="16986"/>
            <a:ext cx="6705600" cy="681756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114800" y="1524000"/>
            <a:ext cx="3810000" cy="533400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19400" y="2819400"/>
            <a:ext cx="3810000" cy="533400"/>
          </a:xfrm>
          <a:prstGeom prst="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29000" y="3528060"/>
            <a:ext cx="3124200" cy="434340"/>
          </a:xfrm>
          <a:prstGeom prst="rect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372100" y="5486400"/>
            <a:ext cx="2514600" cy="457200"/>
          </a:xfrm>
          <a:prstGeom prst="rect">
            <a:avLst/>
          </a:prstGeom>
          <a:noFill/>
          <a:ln w="508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0584" y="6096000"/>
            <a:ext cx="4583016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86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680725"/>
            <a:ext cx="85806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Б</a:t>
            </a:r>
            <a:r>
              <a:rPr lang="ru-RU" sz="3600" dirty="0" smtClean="0"/>
              <a:t>ЛАГОДАРЯ ЧЕМУ МЕНЯЛАСЬ ЖИЗНЬ НА </a:t>
            </a:r>
            <a:r>
              <a:rPr lang="ru-RU" sz="3600" b="1" dirty="0" smtClean="0"/>
              <a:t>З</a:t>
            </a:r>
            <a:r>
              <a:rPr lang="ru-RU" sz="3600" dirty="0" smtClean="0"/>
              <a:t>ЕМЛЕ:</a:t>
            </a:r>
            <a:endParaRPr lang="ru-RU" sz="3600" dirty="0"/>
          </a:p>
        </p:txBody>
      </p:sp>
      <p:sp>
        <p:nvSpPr>
          <p:cNvPr id="4" name="Овальная выноска 3"/>
          <p:cNvSpPr/>
          <p:nvPr/>
        </p:nvSpPr>
        <p:spPr>
          <a:xfrm>
            <a:off x="838200" y="2362200"/>
            <a:ext cx="2743200" cy="1905000"/>
          </a:xfrm>
          <a:prstGeom prst="wedgeEllipse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БЕСЕДЫ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Овальная выноска 7"/>
          <p:cNvSpPr/>
          <p:nvPr/>
        </p:nvSpPr>
        <p:spPr>
          <a:xfrm>
            <a:off x="5105400" y="2209800"/>
            <a:ext cx="2971800" cy="1905000"/>
          </a:xfrm>
          <a:prstGeom prst="wedgeEllipse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ТРУД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3124200" y="4281055"/>
            <a:ext cx="2743200" cy="1932709"/>
          </a:xfrm>
          <a:prstGeom prst="wedgeEllipse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ОТДЫХ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50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990600"/>
            <a:ext cx="8733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К</a:t>
            </a:r>
            <a:r>
              <a:rPr lang="ru-RU" sz="3600" dirty="0" smtClean="0"/>
              <a:t>АК НАЗЫВАЮТ </a:t>
            </a:r>
            <a:r>
              <a:rPr lang="ru-RU" sz="3600" b="1" dirty="0" smtClean="0"/>
              <a:t>З</a:t>
            </a:r>
            <a:r>
              <a:rPr lang="ru-RU" sz="3600" dirty="0" smtClean="0"/>
              <a:t>ЕМЛЮ НАРОДЫ МИРА:</a:t>
            </a:r>
            <a:endParaRPr lang="ru-RU" sz="36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62000" y="2209800"/>
            <a:ext cx="3505200" cy="914400"/>
          </a:xfrm>
          <a:prstGeom prst="roundRect">
            <a:avLst/>
          </a:prstGeom>
          <a:noFill/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62000" y="2514600"/>
            <a:ext cx="350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ЖИЛИЩЕ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876800" y="2514600"/>
            <a:ext cx="3517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ОКОЛИЦА</a:t>
            </a:r>
            <a:endParaRPr lang="ru-RU" sz="20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62000" y="3886200"/>
            <a:ext cx="3505200" cy="914400"/>
          </a:xfrm>
          <a:prstGeom prst="roundRect">
            <a:avLst/>
          </a:prstGeom>
          <a:noFill/>
          <a:ln w="349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889297" y="3886200"/>
            <a:ext cx="3505200" cy="914400"/>
          </a:xfrm>
          <a:prstGeom prst="round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62000" y="4114800"/>
            <a:ext cx="350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ДОМ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889297" y="4114800"/>
            <a:ext cx="350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КРЕПОСТЬ</a:t>
            </a:r>
            <a:endParaRPr lang="ru-RU" sz="20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876800" y="2209800"/>
            <a:ext cx="3505200" cy="914400"/>
          </a:xfrm>
          <a:prstGeom prst="roundRect">
            <a:avLst/>
          </a:prstGeom>
          <a:noFill/>
          <a:ln w="349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43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594</TotalTime>
  <Words>110</Words>
  <Application>Microsoft Office PowerPoint</Application>
  <PresentationFormat>Экран (4:3)</PresentationFormat>
  <Paragraphs>99</Paragraphs>
  <Slides>10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Администратор</dc:creator>
  <cp:lastModifiedBy>Sveta</cp:lastModifiedBy>
  <cp:revision>51</cp:revision>
  <cp:lastPrinted>1601-01-01T00:00:00Z</cp:lastPrinted>
  <dcterms:created xsi:type="dcterms:W3CDTF">2021-09-01T10:14:13Z</dcterms:created>
  <dcterms:modified xsi:type="dcterms:W3CDTF">2026-07-01T06:45:05Z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