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15" r:id="rId2"/>
    <p:sldMasterId id="2147483717" r:id="rId3"/>
  </p:sldMasterIdLst>
  <p:sldIdLst>
    <p:sldId id="258" r:id="rId4"/>
    <p:sldId id="257" r:id="rId5"/>
    <p:sldId id="277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  <p:sldId id="275" r:id="rId21"/>
    <p:sldId id="274" r:id="rId2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21AF"/>
    <a:srgbClr val="A62FC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-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1" y="1428751"/>
            <a:ext cx="7681913" cy="1142621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>
                <a:latin typeface="+mj-lt"/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50" y="3258741"/>
            <a:ext cx="7681913" cy="34624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058665"/>
            <a:ext cx="8382000" cy="2135969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058665"/>
            <a:ext cx="8382000" cy="2135969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1" y="4679157"/>
            <a:ext cx="9144001" cy="464344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487354"/>
            <a:ext cx="7043208" cy="1142621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3258741"/>
            <a:ext cx="7043208" cy="34624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1766887"/>
            <a:ext cx="7690114" cy="1038746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2793206" cy="1371600"/>
          </a:xfrm>
        </p:spPr>
        <p:txBody>
          <a:bodyPr rtlCol="0" anchor="b">
            <a:normAutofit/>
          </a:bodyPr>
          <a:lstStyle>
            <a:lvl1pPr algn="l" rtl="0">
              <a:defRPr sz="26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2571750"/>
            <a:ext cx="2793206" cy="1371600"/>
          </a:xfrm>
        </p:spPr>
        <p:txBody>
          <a:bodyPr rtlCol="0"/>
          <a:lstStyle>
            <a:lvl1pPr marL="0" indent="0" algn="l" rtl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l" rtl="0">
              <a:buNone/>
              <a:defRPr sz="1100"/>
            </a:lvl2pPr>
            <a:lvl3pPr marL="685800" indent="0" algn="l" rtl="0">
              <a:buNone/>
              <a:defRPr sz="900"/>
            </a:lvl3pPr>
            <a:lvl4pPr marL="1028700" indent="0" algn="l" rtl="0">
              <a:buNone/>
              <a:defRPr sz="800"/>
            </a:lvl4pPr>
            <a:lvl5pPr marL="1371600" indent="0" algn="l" rtl="0">
              <a:buNone/>
              <a:defRPr sz="800"/>
            </a:lvl5pPr>
            <a:lvl6pPr marL="1714500" indent="0" algn="l" rtl="0">
              <a:buNone/>
              <a:defRPr sz="800"/>
            </a:lvl6pPr>
            <a:lvl7pPr marL="2057400" indent="0" algn="l" rtl="0">
              <a:buNone/>
              <a:defRPr sz="800"/>
            </a:lvl7pPr>
            <a:lvl8pPr marL="2400300" indent="0" algn="l" rtl="0">
              <a:buNone/>
              <a:defRPr sz="800"/>
            </a:lvl8pPr>
            <a:lvl9pPr marL="2743200" indent="0" algn="l" rtl="0">
              <a:buNone/>
              <a:defRPr sz="8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629400" y="4881564"/>
            <a:ext cx="759437" cy="204786"/>
          </a:xfrm>
          <a:prstGeom prst="rect">
            <a:avLst/>
          </a:prstGeom>
        </p:spPr>
        <p:txBody>
          <a:bodyPr rtlCol="0"/>
          <a:lstStyle/>
          <a:p>
            <a:fld id="{90286A3B-DF04-4FE5-AAF6-D6988BD97CF6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4881564"/>
            <a:ext cx="4343400" cy="204786"/>
          </a:xfrm>
          <a:prstGeom prst="rect">
            <a:avLst/>
          </a:prstGeom>
        </p:spPr>
        <p:txBody>
          <a:bodyPr rtlCol="0"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658100" y="4881564"/>
            <a:ext cx="571500" cy="204786"/>
          </a:xfrm>
          <a:prstGeom prst="rect">
            <a:avLst/>
          </a:prstGeom>
        </p:spPr>
        <p:txBody>
          <a:bodyPr rtlCol="0"/>
          <a:lstStyle/>
          <a:p>
            <a:fld id="{5287C06B-31DD-47BE-B700-F26D75C69B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Рисунок 16"/>
          <p:cNvSpPr>
            <a:spLocks noGrp="1"/>
          </p:cNvSpPr>
          <p:nvPr>
            <p:ph type="pic" idx="1"/>
          </p:nvPr>
        </p:nvSpPr>
        <p:spPr>
          <a:xfrm>
            <a:off x="4224925" y="748161"/>
            <a:ext cx="4058858" cy="3301357"/>
          </a:xfrm>
          <a:custGeom>
            <a:avLst/>
            <a:gdLst>
              <a:gd name="connsiteX0" fmla="*/ 1289957 w 5411811"/>
              <a:gd name="connsiteY0" fmla="*/ 0 h 4401809"/>
              <a:gd name="connsiteX1" fmla="*/ 1395952 w 5411811"/>
              <a:gd name="connsiteY1" fmla="*/ 1982 h 4401809"/>
              <a:gd name="connsiteX2" fmla="*/ 1506947 w 5411811"/>
              <a:gd name="connsiteY2" fmla="*/ 5945 h 4401809"/>
              <a:gd name="connsiteX3" fmla="*/ 1621945 w 5411811"/>
              <a:gd name="connsiteY3" fmla="*/ 11887 h 4401809"/>
              <a:gd name="connsiteX4" fmla="*/ 1742940 w 5411811"/>
              <a:gd name="connsiteY4" fmla="*/ 22784 h 4401809"/>
              <a:gd name="connsiteX5" fmla="*/ 1867936 w 5411811"/>
              <a:gd name="connsiteY5" fmla="*/ 37644 h 4401809"/>
              <a:gd name="connsiteX6" fmla="*/ 1996932 w 5411811"/>
              <a:gd name="connsiteY6" fmla="*/ 57456 h 4401809"/>
              <a:gd name="connsiteX7" fmla="*/ 2128926 w 5411811"/>
              <a:gd name="connsiteY7" fmla="*/ 80238 h 4401809"/>
              <a:gd name="connsiteX8" fmla="*/ 2266921 w 5411811"/>
              <a:gd name="connsiteY8" fmla="*/ 107974 h 4401809"/>
              <a:gd name="connsiteX9" fmla="*/ 2408917 w 5411811"/>
              <a:gd name="connsiteY9" fmla="*/ 140664 h 4401809"/>
              <a:gd name="connsiteX10" fmla="*/ 2556912 w 5411811"/>
              <a:gd name="connsiteY10" fmla="*/ 180288 h 4401809"/>
              <a:gd name="connsiteX11" fmla="*/ 2609910 w 5411811"/>
              <a:gd name="connsiteY11" fmla="*/ 196038 h 4401809"/>
              <a:gd name="connsiteX12" fmla="*/ 2706906 w 5411811"/>
              <a:gd name="connsiteY12" fmla="*/ 224863 h 4401809"/>
              <a:gd name="connsiteX13" fmla="*/ 2710906 w 5411811"/>
              <a:gd name="connsiteY13" fmla="*/ 222883 h 4401809"/>
              <a:gd name="connsiteX14" fmla="*/ 2721906 w 5411811"/>
              <a:gd name="connsiteY14" fmla="*/ 218920 h 4401809"/>
              <a:gd name="connsiteX15" fmla="*/ 2739905 w 5411811"/>
              <a:gd name="connsiteY15" fmla="*/ 212977 h 4401809"/>
              <a:gd name="connsiteX16" fmla="*/ 2764905 w 5411811"/>
              <a:gd name="connsiteY16" fmla="*/ 203071 h 4401809"/>
              <a:gd name="connsiteX17" fmla="*/ 2794903 w 5411811"/>
              <a:gd name="connsiteY17" fmla="*/ 194156 h 4401809"/>
              <a:gd name="connsiteX18" fmla="*/ 2831901 w 5411811"/>
              <a:gd name="connsiteY18" fmla="*/ 182269 h 4401809"/>
              <a:gd name="connsiteX19" fmla="*/ 2875901 w 5411811"/>
              <a:gd name="connsiteY19" fmla="*/ 169391 h 4401809"/>
              <a:gd name="connsiteX20" fmla="*/ 2923899 w 5411811"/>
              <a:gd name="connsiteY20" fmla="*/ 155522 h 4401809"/>
              <a:gd name="connsiteX21" fmla="*/ 2977897 w 5411811"/>
              <a:gd name="connsiteY21" fmla="*/ 140664 h 4401809"/>
              <a:gd name="connsiteX22" fmla="*/ 3036895 w 5411811"/>
              <a:gd name="connsiteY22" fmla="*/ 125804 h 4401809"/>
              <a:gd name="connsiteX23" fmla="*/ 3101892 w 5411811"/>
              <a:gd name="connsiteY23" fmla="*/ 109955 h 4401809"/>
              <a:gd name="connsiteX24" fmla="*/ 3171890 w 5411811"/>
              <a:gd name="connsiteY24" fmla="*/ 95097 h 4401809"/>
              <a:gd name="connsiteX25" fmla="*/ 3245887 w 5411811"/>
              <a:gd name="connsiteY25" fmla="*/ 80238 h 4401809"/>
              <a:gd name="connsiteX26" fmla="*/ 3324885 w 5411811"/>
              <a:gd name="connsiteY26" fmla="*/ 66369 h 4401809"/>
              <a:gd name="connsiteX27" fmla="*/ 3407881 w 5411811"/>
              <a:gd name="connsiteY27" fmla="*/ 53493 h 4401809"/>
              <a:gd name="connsiteX28" fmla="*/ 3493879 w 5411811"/>
              <a:gd name="connsiteY28" fmla="*/ 41606 h 4401809"/>
              <a:gd name="connsiteX29" fmla="*/ 3583875 w 5411811"/>
              <a:gd name="connsiteY29" fmla="*/ 30708 h 4401809"/>
              <a:gd name="connsiteX30" fmla="*/ 3677872 w 5411811"/>
              <a:gd name="connsiteY30" fmla="*/ 20803 h 4401809"/>
              <a:gd name="connsiteX31" fmla="*/ 3775868 w 5411811"/>
              <a:gd name="connsiteY31" fmla="*/ 14858 h 4401809"/>
              <a:gd name="connsiteX32" fmla="*/ 3875865 w 5411811"/>
              <a:gd name="connsiteY32" fmla="*/ 9908 h 4401809"/>
              <a:gd name="connsiteX33" fmla="*/ 3979862 w 5411811"/>
              <a:gd name="connsiteY33" fmla="*/ 7926 h 4401809"/>
              <a:gd name="connsiteX34" fmla="*/ 4084858 w 5411811"/>
              <a:gd name="connsiteY34" fmla="*/ 7926 h 4401809"/>
              <a:gd name="connsiteX35" fmla="*/ 4192854 w 5411811"/>
              <a:gd name="connsiteY35" fmla="*/ 11887 h 4401809"/>
              <a:gd name="connsiteX36" fmla="*/ 4301850 w 5411811"/>
              <a:gd name="connsiteY36" fmla="*/ 18821 h 4401809"/>
              <a:gd name="connsiteX37" fmla="*/ 4415846 w 5411811"/>
              <a:gd name="connsiteY37" fmla="*/ 28727 h 4401809"/>
              <a:gd name="connsiteX38" fmla="*/ 4528842 w 5411811"/>
              <a:gd name="connsiteY38" fmla="*/ 43586 h 4401809"/>
              <a:gd name="connsiteX39" fmla="*/ 4643838 w 5411811"/>
              <a:gd name="connsiteY39" fmla="*/ 60426 h 4401809"/>
              <a:gd name="connsiteX40" fmla="*/ 4758834 w 5411811"/>
              <a:gd name="connsiteY40" fmla="*/ 83210 h 4401809"/>
              <a:gd name="connsiteX41" fmla="*/ 4877830 w 5411811"/>
              <a:gd name="connsiteY41" fmla="*/ 111937 h 4401809"/>
              <a:gd name="connsiteX42" fmla="*/ 4994825 w 5411811"/>
              <a:gd name="connsiteY42" fmla="*/ 144627 h 4401809"/>
              <a:gd name="connsiteX43" fmla="*/ 5113823 w 5411811"/>
              <a:gd name="connsiteY43" fmla="*/ 180288 h 4401809"/>
              <a:gd name="connsiteX44" fmla="*/ 5232818 w 5411811"/>
              <a:gd name="connsiteY44" fmla="*/ 224863 h 4401809"/>
              <a:gd name="connsiteX45" fmla="*/ 5232818 w 5411811"/>
              <a:gd name="connsiteY45" fmla="*/ 225854 h 4401809"/>
              <a:gd name="connsiteX46" fmla="*/ 5236818 w 5411811"/>
              <a:gd name="connsiteY46" fmla="*/ 231799 h 4401809"/>
              <a:gd name="connsiteX47" fmla="*/ 5242817 w 5411811"/>
              <a:gd name="connsiteY47" fmla="*/ 243686 h 4401809"/>
              <a:gd name="connsiteX48" fmla="*/ 5248817 w 5411811"/>
              <a:gd name="connsiteY48" fmla="*/ 256562 h 4401809"/>
              <a:gd name="connsiteX49" fmla="*/ 5257818 w 5411811"/>
              <a:gd name="connsiteY49" fmla="*/ 275385 h 4401809"/>
              <a:gd name="connsiteX50" fmla="*/ 5267816 w 5411811"/>
              <a:gd name="connsiteY50" fmla="*/ 296186 h 4401809"/>
              <a:gd name="connsiteX51" fmla="*/ 5277816 w 5411811"/>
              <a:gd name="connsiteY51" fmla="*/ 322933 h 4401809"/>
              <a:gd name="connsiteX52" fmla="*/ 5288816 w 5411811"/>
              <a:gd name="connsiteY52" fmla="*/ 353641 h 4401809"/>
              <a:gd name="connsiteX53" fmla="*/ 5302815 w 5411811"/>
              <a:gd name="connsiteY53" fmla="*/ 388311 h 4401809"/>
              <a:gd name="connsiteX54" fmla="*/ 5313815 w 5411811"/>
              <a:gd name="connsiteY54" fmla="*/ 425953 h 4401809"/>
              <a:gd name="connsiteX55" fmla="*/ 5327814 w 5411811"/>
              <a:gd name="connsiteY55" fmla="*/ 467558 h 4401809"/>
              <a:gd name="connsiteX56" fmla="*/ 5338814 w 5411811"/>
              <a:gd name="connsiteY56" fmla="*/ 513126 h 4401809"/>
              <a:gd name="connsiteX57" fmla="*/ 5351814 w 5411811"/>
              <a:gd name="connsiteY57" fmla="*/ 564637 h 4401809"/>
              <a:gd name="connsiteX58" fmla="*/ 5363813 w 5411811"/>
              <a:gd name="connsiteY58" fmla="*/ 618127 h 4401809"/>
              <a:gd name="connsiteX59" fmla="*/ 5373813 w 5411811"/>
              <a:gd name="connsiteY59" fmla="*/ 675582 h 4401809"/>
              <a:gd name="connsiteX60" fmla="*/ 5384813 w 5411811"/>
              <a:gd name="connsiteY60" fmla="*/ 736007 h 4401809"/>
              <a:gd name="connsiteX61" fmla="*/ 5392812 w 5411811"/>
              <a:gd name="connsiteY61" fmla="*/ 800395 h 4401809"/>
              <a:gd name="connsiteX62" fmla="*/ 5399812 w 5411811"/>
              <a:gd name="connsiteY62" fmla="*/ 868745 h 4401809"/>
              <a:gd name="connsiteX63" fmla="*/ 5405812 w 5411811"/>
              <a:gd name="connsiteY63" fmla="*/ 941059 h 4401809"/>
              <a:gd name="connsiteX64" fmla="*/ 5409812 w 5411811"/>
              <a:gd name="connsiteY64" fmla="*/ 1017335 h 4401809"/>
              <a:gd name="connsiteX65" fmla="*/ 5411811 w 5411811"/>
              <a:gd name="connsiteY65" fmla="*/ 1097571 h 4401809"/>
              <a:gd name="connsiteX66" fmla="*/ 5411811 w 5411811"/>
              <a:gd name="connsiteY66" fmla="*/ 1178800 h 4401809"/>
              <a:gd name="connsiteX67" fmla="*/ 5407811 w 5411811"/>
              <a:gd name="connsiteY67" fmla="*/ 1266962 h 4401809"/>
              <a:gd name="connsiteX68" fmla="*/ 5401813 w 5411811"/>
              <a:gd name="connsiteY68" fmla="*/ 1358096 h 4401809"/>
              <a:gd name="connsiteX69" fmla="*/ 5394811 w 5411811"/>
              <a:gd name="connsiteY69" fmla="*/ 1451212 h 4401809"/>
              <a:gd name="connsiteX70" fmla="*/ 5382812 w 5411811"/>
              <a:gd name="connsiteY70" fmla="*/ 1548289 h 4401809"/>
              <a:gd name="connsiteX71" fmla="*/ 5367813 w 5411811"/>
              <a:gd name="connsiteY71" fmla="*/ 1648337 h 4401809"/>
              <a:gd name="connsiteX72" fmla="*/ 5348814 w 5411811"/>
              <a:gd name="connsiteY72" fmla="*/ 1753340 h 4401809"/>
              <a:gd name="connsiteX73" fmla="*/ 5325814 w 5411811"/>
              <a:gd name="connsiteY73" fmla="*/ 1862304 h 4401809"/>
              <a:gd name="connsiteX74" fmla="*/ 5298815 w 5411811"/>
              <a:gd name="connsiteY74" fmla="*/ 1972261 h 4401809"/>
              <a:gd name="connsiteX75" fmla="*/ 5267816 w 5411811"/>
              <a:gd name="connsiteY75" fmla="*/ 2088158 h 4401809"/>
              <a:gd name="connsiteX76" fmla="*/ 5232818 w 5411811"/>
              <a:gd name="connsiteY76" fmla="*/ 2206039 h 4401809"/>
              <a:gd name="connsiteX77" fmla="*/ 5232818 w 5411811"/>
              <a:gd name="connsiteY77" fmla="*/ 2208020 h 4401809"/>
              <a:gd name="connsiteX78" fmla="*/ 5236818 w 5411811"/>
              <a:gd name="connsiteY78" fmla="*/ 2217926 h 4401809"/>
              <a:gd name="connsiteX79" fmla="*/ 5242817 w 5411811"/>
              <a:gd name="connsiteY79" fmla="*/ 2230802 h 4401809"/>
              <a:gd name="connsiteX80" fmla="*/ 5248817 w 5411811"/>
              <a:gd name="connsiteY80" fmla="*/ 2249625 h 4401809"/>
              <a:gd name="connsiteX81" fmla="*/ 5257818 w 5411811"/>
              <a:gd name="connsiteY81" fmla="*/ 2274388 h 4401809"/>
              <a:gd name="connsiteX82" fmla="*/ 5265817 w 5411811"/>
              <a:gd name="connsiteY82" fmla="*/ 2303116 h 4401809"/>
              <a:gd name="connsiteX83" fmla="*/ 5277816 w 5411811"/>
              <a:gd name="connsiteY83" fmla="*/ 2336796 h 4401809"/>
              <a:gd name="connsiteX84" fmla="*/ 5288816 w 5411811"/>
              <a:gd name="connsiteY84" fmla="*/ 2375429 h 4401809"/>
              <a:gd name="connsiteX85" fmla="*/ 5300816 w 5411811"/>
              <a:gd name="connsiteY85" fmla="*/ 2419014 h 4401809"/>
              <a:gd name="connsiteX86" fmla="*/ 5311814 w 5411811"/>
              <a:gd name="connsiteY86" fmla="*/ 2464581 h 4401809"/>
              <a:gd name="connsiteX87" fmla="*/ 5325814 w 5411811"/>
              <a:gd name="connsiteY87" fmla="*/ 2516091 h 4401809"/>
              <a:gd name="connsiteX88" fmla="*/ 5336815 w 5411811"/>
              <a:gd name="connsiteY88" fmla="*/ 2571567 h 4401809"/>
              <a:gd name="connsiteX89" fmla="*/ 5348814 w 5411811"/>
              <a:gd name="connsiteY89" fmla="*/ 2630010 h 4401809"/>
              <a:gd name="connsiteX90" fmla="*/ 5359813 w 5411811"/>
              <a:gd name="connsiteY90" fmla="*/ 2691426 h 4401809"/>
              <a:gd name="connsiteX91" fmla="*/ 5371813 w 5411811"/>
              <a:gd name="connsiteY91" fmla="*/ 2755814 h 4401809"/>
              <a:gd name="connsiteX92" fmla="*/ 5380813 w 5411811"/>
              <a:gd name="connsiteY92" fmla="*/ 2824166 h 4401809"/>
              <a:gd name="connsiteX93" fmla="*/ 5388813 w 5411811"/>
              <a:gd name="connsiteY93" fmla="*/ 2896477 h 4401809"/>
              <a:gd name="connsiteX94" fmla="*/ 5396812 w 5411811"/>
              <a:gd name="connsiteY94" fmla="*/ 2968791 h 4401809"/>
              <a:gd name="connsiteX95" fmla="*/ 5401813 w 5411811"/>
              <a:gd name="connsiteY95" fmla="*/ 3047048 h 4401809"/>
              <a:gd name="connsiteX96" fmla="*/ 5405812 w 5411811"/>
              <a:gd name="connsiteY96" fmla="*/ 3124313 h 4401809"/>
              <a:gd name="connsiteX97" fmla="*/ 5407811 w 5411811"/>
              <a:gd name="connsiteY97" fmla="*/ 3204551 h 4401809"/>
              <a:gd name="connsiteX98" fmla="*/ 5407811 w 5411811"/>
              <a:gd name="connsiteY98" fmla="*/ 3287760 h 4401809"/>
              <a:gd name="connsiteX99" fmla="*/ 5403812 w 5411811"/>
              <a:gd name="connsiteY99" fmla="*/ 3373941 h 4401809"/>
              <a:gd name="connsiteX100" fmla="*/ 5398812 w 5411811"/>
              <a:gd name="connsiteY100" fmla="*/ 3459133 h 4401809"/>
              <a:gd name="connsiteX101" fmla="*/ 5390813 w 5411811"/>
              <a:gd name="connsiteY101" fmla="*/ 3546304 h 4401809"/>
              <a:gd name="connsiteX102" fmla="*/ 5378812 w 5411811"/>
              <a:gd name="connsiteY102" fmla="*/ 3636447 h 4401809"/>
              <a:gd name="connsiteX103" fmla="*/ 5363813 w 5411811"/>
              <a:gd name="connsiteY103" fmla="*/ 3725599 h 4401809"/>
              <a:gd name="connsiteX104" fmla="*/ 5346813 w 5411811"/>
              <a:gd name="connsiteY104" fmla="*/ 3816733 h 4401809"/>
              <a:gd name="connsiteX105" fmla="*/ 5323815 w 5411811"/>
              <a:gd name="connsiteY105" fmla="*/ 3907867 h 4401809"/>
              <a:gd name="connsiteX106" fmla="*/ 5298815 w 5411811"/>
              <a:gd name="connsiteY106" fmla="*/ 4000984 h 4401809"/>
              <a:gd name="connsiteX107" fmla="*/ 5267816 w 5411811"/>
              <a:gd name="connsiteY107" fmla="*/ 4094098 h 4401809"/>
              <a:gd name="connsiteX108" fmla="*/ 5232818 w 5411811"/>
              <a:gd name="connsiteY108" fmla="*/ 4186223 h 4401809"/>
              <a:gd name="connsiteX109" fmla="*/ 5229818 w 5411811"/>
              <a:gd name="connsiteY109" fmla="*/ 4187214 h 4401809"/>
              <a:gd name="connsiteX110" fmla="*/ 5221819 w 5411811"/>
              <a:gd name="connsiteY110" fmla="*/ 4193156 h 4401809"/>
              <a:gd name="connsiteX111" fmla="*/ 5209820 w 5411811"/>
              <a:gd name="connsiteY111" fmla="*/ 4199101 h 4401809"/>
              <a:gd name="connsiteX112" fmla="*/ 5190819 w 5411811"/>
              <a:gd name="connsiteY112" fmla="*/ 4209007 h 4401809"/>
              <a:gd name="connsiteX113" fmla="*/ 5167819 w 5411811"/>
              <a:gd name="connsiteY113" fmla="*/ 4219904 h 4401809"/>
              <a:gd name="connsiteX114" fmla="*/ 5138820 w 5411811"/>
              <a:gd name="connsiteY114" fmla="*/ 4231791 h 4401809"/>
              <a:gd name="connsiteX115" fmla="*/ 5104822 w 5411811"/>
              <a:gd name="connsiteY115" fmla="*/ 4244667 h 4401809"/>
              <a:gd name="connsiteX116" fmla="*/ 5065825 w 5411811"/>
              <a:gd name="connsiteY116" fmla="*/ 4259527 h 4401809"/>
              <a:gd name="connsiteX117" fmla="*/ 5023824 w 5411811"/>
              <a:gd name="connsiteY117" fmla="*/ 4275376 h 4401809"/>
              <a:gd name="connsiteX118" fmla="*/ 4973827 w 5411811"/>
              <a:gd name="connsiteY118" fmla="*/ 4290234 h 4401809"/>
              <a:gd name="connsiteX119" fmla="*/ 4920829 w 5411811"/>
              <a:gd name="connsiteY119" fmla="*/ 4305093 h 4401809"/>
              <a:gd name="connsiteX120" fmla="*/ 4862831 w 5411811"/>
              <a:gd name="connsiteY120" fmla="*/ 4320944 h 4401809"/>
              <a:gd name="connsiteX121" fmla="*/ 4799832 w 5411811"/>
              <a:gd name="connsiteY121" fmla="*/ 4335802 h 4401809"/>
              <a:gd name="connsiteX122" fmla="*/ 4729836 w 5411811"/>
              <a:gd name="connsiteY122" fmla="*/ 4351650 h 4401809"/>
              <a:gd name="connsiteX123" fmla="*/ 4657838 w 5411811"/>
              <a:gd name="connsiteY123" fmla="*/ 4364529 h 4401809"/>
              <a:gd name="connsiteX124" fmla="*/ 4580841 w 5411811"/>
              <a:gd name="connsiteY124" fmla="*/ 4377407 h 4401809"/>
              <a:gd name="connsiteX125" fmla="*/ 4497844 w 5411811"/>
              <a:gd name="connsiteY125" fmla="*/ 4389293 h 4401809"/>
              <a:gd name="connsiteX126" fmla="*/ 4409848 w 5411811"/>
              <a:gd name="connsiteY126" fmla="*/ 4397217 h 4401809"/>
              <a:gd name="connsiteX127" fmla="*/ 4348931 w 5411811"/>
              <a:gd name="connsiteY127" fmla="*/ 4401809 h 4401809"/>
              <a:gd name="connsiteX128" fmla="*/ 3811373 w 5411811"/>
              <a:gd name="connsiteY128" fmla="*/ 4401809 h 4401809"/>
              <a:gd name="connsiteX129" fmla="*/ 3787869 w 5411811"/>
              <a:gd name="connsiteY129" fmla="*/ 4400189 h 4401809"/>
              <a:gd name="connsiteX130" fmla="*/ 3668873 w 5411811"/>
              <a:gd name="connsiteY130" fmla="*/ 4391274 h 4401809"/>
              <a:gd name="connsiteX131" fmla="*/ 3543877 w 5411811"/>
              <a:gd name="connsiteY131" fmla="*/ 4376416 h 4401809"/>
              <a:gd name="connsiteX132" fmla="*/ 3414881 w 5411811"/>
              <a:gd name="connsiteY132" fmla="*/ 4356604 h 4401809"/>
              <a:gd name="connsiteX133" fmla="*/ 3282885 w 5411811"/>
              <a:gd name="connsiteY133" fmla="*/ 4333820 h 4401809"/>
              <a:gd name="connsiteX134" fmla="*/ 3146891 w 5411811"/>
              <a:gd name="connsiteY134" fmla="*/ 4305093 h 4401809"/>
              <a:gd name="connsiteX135" fmla="*/ 3004897 w 5411811"/>
              <a:gd name="connsiteY135" fmla="*/ 4273394 h 4401809"/>
              <a:gd name="connsiteX136" fmla="*/ 2897900 w 5411811"/>
              <a:gd name="connsiteY136" fmla="*/ 4245082 h 4401809"/>
              <a:gd name="connsiteX137" fmla="*/ 2897900 w 5411811"/>
              <a:gd name="connsiteY137" fmla="*/ 4245081 h 4401809"/>
              <a:gd name="connsiteX138" fmla="*/ 2866219 w 5411811"/>
              <a:gd name="connsiteY138" fmla="*/ 4236699 h 4401809"/>
              <a:gd name="connsiteX139" fmla="*/ 2858901 w 5411811"/>
              <a:gd name="connsiteY139" fmla="*/ 4234762 h 4401809"/>
              <a:gd name="connsiteX140" fmla="*/ 2706906 w 5411811"/>
              <a:gd name="connsiteY140" fmla="*/ 4191177 h 4401809"/>
              <a:gd name="connsiteX141" fmla="*/ 2704906 w 5411811"/>
              <a:gd name="connsiteY141" fmla="*/ 4193156 h 4401809"/>
              <a:gd name="connsiteX142" fmla="*/ 2693907 w 5411811"/>
              <a:gd name="connsiteY142" fmla="*/ 4197119 h 4401809"/>
              <a:gd name="connsiteX143" fmla="*/ 2675907 w 5411811"/>
              <a:gd name="connsiteY143" fmla="*/ 4203063 h 4401809"/>
              <a:gd name="connsiteX144" fmla="*/ 2650908 w 5411811"/>
              <a:gd name="connsiteY144" fmla="*/ 4209996 h 4401809"/>
              <a:gd name="connsiteX145" fmla="*/ 2620910 w 5411811"/>
              <a:gd name="connsiteY145" fmla="*/ 4221884 h 4401809"/>
              <a:gd name="connsiteX146" fmla="*/ 2583910 w 5411811"/>
              <a:gd name="connsiteY146" fmla="*/ 4233771 h 4401809"/>
              <a:gd name="connsiteX147" fmla="*/ 2539912 w 5411811"/>
              <a:gd name="connsiteY147" fmla="*/ 4244667 h 4401809"/>
              <a:gd name="connsiteX148" fmla="*/ 2491914 w 5411811"/>
              <a:gd name="connsiteY148" fmla="*/ 4259527 h 4401809"/>
              <a:gd name="connsiteX149" fmla="*/ 2435915 w 5411811"/>
              <a:gd name="connsiteY149" fmla="*/ 4273394 h 4401809"/>
              <a:gd name="connsiteX150" fmla="*/ 2376918 w 5411811"/>
              <a:gd name="connsiteY150" fmla="*/ 4288252 h 4401809"/>
              <a:gd name="connsiteX151" fmla="*/ 2310920 w 5411811"/>
              <a:gd name="connsiteY151" fmla="*/ 4304103 h 4401809"/>
              <a:gd name="connsiteX152" fmla="*/ 2241923 w 5411811"/>
              <a:gd name="connsiteY152" fmla="*/ 4318961 h 4401809"/>
              <a:gd name="connsiteX153" fmla="*/ 2166925 w 5411811"/>
              <a:gd name="connsiteY153" fmla="*/ 4333820 h 4401809"/>
              <a:gd name="connsiteX154" fmla="*/ 2088928 w 5411811"/>
              <a:gd name="connsiteY154" fmla="*/ 4347689 h 4401809"/>
              <a:gd name="connsiteX155" fmla="*/ 2005931 w 5411811"/>
              <a:gd name="connsiteY155" fmla="*/ 4360566 h 4401809"/>
              <a:gd name="connsiteX156" fmla="*/ 1919933 w 5411811"/>
              <a:gd name="connsiteY156" fmla="*/ 4372453 h 4401809"/>
              <a:gd name="connsiteX157" fmla="*/ 1827937 w 5411811"/>
              <a:gd name="connsiteY157" fmla="*/ 4383349 h 4401809"/>
              <a:gd name="connsiteX158" fmla="*/ 1733941 w 5411811"/>
              <a:gd name="connsiteY158" fmla="*/ 4391274 h 4401809"/>
              <a:gd name="connsiteX159" fmla="*/ 1637944 w 5411811"/>
              <a:gd name="connsiteY159" fmla="*/ 4399200 h 4401809"/>
              <a:gd name="connsiteX160" fmla="*/ 1548374 w 5411811"/>
              <a:gd name="connsiteY160" fmla="*/ 4401809 h 4401809"/>
              <a:gd name="connsiteX161" fmla="*/ 1263105 w 5411811"/>
              <a:gd name="connsiteY161" fmla="*/ 4401809 h 4401809"/>
              <a:gd name="connsiteX162" fmla="*/ 1218957 w 5411811"/>
              <a:gd name="connsiteY162" fmla="*/ 4400189 h 4401809"/>
              <a:gd name="connsiteX163" fmla="*/ 1107962 w 5411811"/>
              <a:gd name="connsiteY163" fmla="*/ 4393256 h 4401809"/>
              <a:gd name="connsiteX164" fmla="*/ 995966 w 5411811"/>
              <a:gd name="connsiteY164" fmla="*/ 4383349 h 4401809"/>
              <a:gd name="connsiteX165" fmla="*/ 882969 w 5411811"/>
              <a:gd name="connsiteY165" fmla="*/ 4368490 h 4401809"/>
              <a:gd name="connsiteX166" fmla="*/ 767973 w 5411811"/>
              <a:gd name="connsiteY166" fmla="*/ 4349671 h 4401809"/>
              <a:gd name="connsiteX167" fmla="*/ 650978 w 5411811"/>
              <a:gd name="connsiteY167" fmla="*/ 4326887 h 4401809"/>
              <a:gd name="connsiteX168" fmla="*/ 533983 w 5411811"/>
              <a:gd name="connsiteY168" fmla="*/ 4300140 h 4401809"/>
              <a:gd name="connsiteX169" fmla="*/ 414985 w 5411811"/>
              <a:gd name="connsiteY169" fmla="*/ 4267452 h 4401809"/>
              <a:gd name="connsiteX170" fmla="*/ 295991 w 5411811"/>
              <a:gd name="connsiteY170" fmla="*/ 4229808 h 4401809"/>
              <a:gd name="connsiteX171" fmla="*/ 176994 w 5411811"/>
              <a:gd name="connsiteY171" fmla="*/ 4186223 h 4401809"/>
              <a:gd name="connsiteX172" fmla="*/ 174994 w 5411811"/>
              <a:gd name="connsiteY172" fmla="*/ 4180280 h 4401809"/>
              <a:gd name="connsiteX173" fmla="*/ 168995 w 5411811"/>
              <a:gd name="connsiteY173" fmla="*/ 4170373 h 4401809"/>
              <a:gd name="connsiteX174" fmla="*/ 162994 w 5411811"/>
              <a:gd name="connsiteY174" fmla="*/ 4157496 h 4401809"/>
              <a:gd name="connsiteX175" fmla="*/ 155996 w 5411811"/>
              <a:gd name="connsiteY175" fmla="*/ 4138675 h 4401809"/>
              <a:gd name="connsiteX176" fmla="*/ 145996 w 5411811"/>
              <a:gd name="connsiteY176" fmla="*/ 4116882 h 4401809"/>
              <a:gd name="connsiteX177" fmla="*/ 135996 w 5411811"/>
              <a:gd name="connsiteY177" fmla="*/ 4092118 h 4401809"/>
              <a:gd name="connsiteX178" fmla="*/ 124997 w 5411811"/>
              <a:gd name="connsiteY178" fmla="*/ 4064382 h 4401809"/>
              <a:gd name="connsiteX179" fmla="*/ 112997 w 5411811"/>
              <a:gd name="connsiteY179" fmla="*/ 4031692 h 4401809"/>
              <a:gd name="connsiteX180" fmla="*/ 101998 w 5411811"/>
              <a:gd name="connsiteY180" fmla="*/ 3996030 h 4401809"/>
              <a:gd name="connsiteX181" fmla="*/ 87998 w 5411811"/>
              <a:gd name="connsiteY181" fmla="*/ 3955416 h 4401809"/>
              <a:gd name="connsiteX182" fmla="*/ 76999 w 5411811"/>
              <a:gd name="connsiteY182" fmla="*/ 3911829 h 4401809"/>
              <a:gd name="connsiteX183" fmla="*/ 64998 w 5411811"/>
              <a:gd name="connsiteY183" fmla="*/ 3866263 h 4401809"/>
              <a:gd name="connsiteX184" fmla="*/ 54000 w 5411811"/>
              <a:gd name="connsiteY184" fmla="*/ 3814752 h 4401809"/>
              <a:gd name="connsiteX185" fmla="*/ 42000 w 5411811"/>
              <a:gd name="connsiteY185" fmla="*/ 3761261 h 4401809"/>
              <a:gd name="connsiteX186" fmla="*/ 32999 w 5411811"/>
              <a:gd name="connsiteY186" fmla="*/ 3704798 h 4401809"/>
              <a:gd name="connsiteX187" fmla="*/ 23000 w 5411811"/>
              <a:gd name="connsiteY187" fmla="*/ 3643381 h 4401809"/>
              <a:gd name="connsiteX188" fmla="*/ 14999 w 5411811"/>
              <a:gd name="connsiteY188" fmla="*/ 3578992 h 4401809"/>
              <a:gd name="connsiteX189" fmla="*/ 8001 w 5411811"/>
              <a:gd name="connsiteY189" fmla="*/ 3510644 h 4401809"/>
              <a:gd name="connsiteX190" fmla="*/ 4000 w 5411811"/>
              <a:gd name="connsiteY190" fmla="*/ 3440310 h 4401809"/>
              <a:gd name="connsiteX191" fmla="*/ 0 w 5411811"/>
              <a:gd name="connsiteY191" fmla="*/ 3364036 h 4401809"/>
              <a:gd name="connsiteX192" fmla="*/ 0 w 5411811"/>
              <a:gd name="connsiteY192" fmla="*/ 3285779 h 4401809"/>
              <a:gd name="connsiteX193" fmla="*/ 0 w 5411811"/>
              <a:gd name="connsiteY193" fmla="*/ 3204551 h 4401809"/>
              <a:gd name="connsiteX194" fmla="*/ 4000 w 5411811"/>
              <a:gd name="connsiteY194" fmla="*/ 3119360 h 4401809"/>
              <a:gd name="connsiteX195" fmla="*/ 10001 w 5411811"/>
              <a:gd name="connsiteY195" fmla="*/ 3031198 h 4401809"/>
              <a:gd name="connsiteX196" fmla="*/ 18999 w 5411811"/>
              <a:gd name="connsiteY196" fmla="*/ 2940062 h 4401809"/>
              <a:gd name="connsiteX197" fmla="*/ 30999 w 5411811"/>
              <a:gd name="connsiteY197" fmla="*/ 2844966 h 4401809"/>
              <a:gd name="connsiteX198" fmla="*/ 45999 w 5411811"/>
              <a:gd name="connsiteY198" fmla="*/ 2745908 h 4401809"/>
              <a:gd name="connsiteX199" fmla="*/ 64998 w 5411811"/>
              <a:gd name="connsiteY199" fmla="*/ 2644869 h 4401809"/>
              <a:gd name="connsiteX200" fmla="*/ 85998 w 5411811"/>
              <a:gd name="connsiteY200" fmla="*/ 2538877 h 4401809"/>
              <a:gd name="connsiteX201" fmla="*/ 112997 w 5411811"/>
              <a:gd name="connsiteY201" fmla="*/ 2430903 h 4401809"/>
              <a:gd name="connsiteX202" fmla="*/ 143995 w 5411811"/>
              <a:gd name="connsiteY202" fmla="*/ 2319957 h 4401809"/>
              <a:gd name="connsiteX203" fmla="*/ 176994 w 5411811"/>
              <a:gd name="connsiteY203" fmla="*/ 2206039 h 4401809"/>
              <a:gd name="connsiteX204" fmla="*/ 176994 w 5411811"/>
              <a:gd name="connsiteY204" fmla="*/ 2202077 h 4401809"/>
              <a:gd name="connsiteX205" fmla="*/ 172996 w 5411811"/>
              <a:gd name="connsiteY205" fmla="*/ 2194153 h 4401809"/>
              <a:gd name="connsiteX206" fmla="*/ 168995 w 5411811"/>
              <a:gd name="connsiteY206" fmla="*/ 2179291 h 4401809"/>
              <a:gd name="connsiteX207" fmla="*/ 160995 w 5411811"/>
              <a:gd name="connsiteY207" fmla="*/ 2160472 h 4401809"/>
              <a:gd name="connsiteX208" fmla="*/ 153996 w 5411811"/>
              <a:gd name="connsiteY208" fmla="*/ 2137688 h 4401809"/>
              <a:gd name="connsiteX209" fmla="*/ 143995 w 5411811"/>
              <a:gd name="connsiteY209" fmla="*/ 2106980 h 4401809"/>
              <a:gd name="connsiteX210" fmla="*/ 131996 w 5411811"/>
              <a:gd name="connsiteY210" fmla="*/ 2075282 h 4401809"/>
              <a:gd name="connsiteX211" fmla="*/ 122996 w 5411811"/>
              <a:gd name="connsiteY211" fmla="*/ 2034668 h 4401809"/>
              <a:gd name="connsiteX212" fmla="*/ 110996 w 5411811"/>
              <a:gd name="connsiteY212" fmla="*/ 1993062 h 4401809"/>
              <a:gd name="connsiteX213" fmla="*/ 97998 w 5411811"/>
              <a:gd name="connsiteY213" fmla="*/ 1945513 h 4401809"/>
              <a:gd name="connsiteX214" fmla="*/ 85998 w 5411811"/>
              <a:gd name="connsiteY214" fmla="*/ 1895984 h 4401809"/>
              <a:gd name="connsiteX215" fmla="*/ 72999 w 5411811"/>
              <a:gd name="connsiteY215" fmla="*/ 1840512 h 4401809"/>
              <a:gd name="connsiteX216" fmla="*/ 61000 w 5411811"/>
              <a:gd name="connsiteY216" fmla="*/ 1784048 h 4401809"/>
              <a:gd name="connsiteX217" fmla="*/ 49999 w 5411811"/>
              <a:gd name="connsiteY217" fmla="*/ 1720650 h 4401809"/>
              <a:gd name="connsiteX218" fmla="*/ 39999 w 5411811"/>
              <a:gd name="connsiteY218" fmla="*/ 1656263 h 4401809"/>
              <a:gd name="connsiteX219" fmla="*/ 30999 w 5411811"/>
              <a:gd name="connsiteY219" fmla="*/ 1587913 h 4401809"/>
              <a:gd name="connsiteX220" fmla="*/ 21000 w 5411811"/>
              <a:gd name="connsiteY220" fmla="*/ 1517579 h 4401809"/>
              <a:gd name="connsiteX221" fmla="*/ 13001 w 5411811"/>
              <a:gd name="connsiteY221" fmla="*/ 1443286 h 4401809"/>
              <a:gd name="connsiteX222" fmla="*/ 8001 w 5411811"/>
              <a:gd name="connsiteY222" fmla="*/ 1367011 h 4401809"/>
              <a:gd name="connsiteX223" fmla="*/ 4000 w 5411811"/>
              <a:gd name="connsiteY223" fmla="*/ 1289746 h 4401809"/>
              <a:gd name="connsiteX224" fmla="*/ 2001 w 5411811"/>
              <a:gd name="connsiteY224" fmla="*/ 1209508 h 4401809"/>
              <a:gd name="connsiteX225" fmla="*/ 4000 w 5411811"/>
              <a:gd name="connsiteY225" fmla="*/ 1126298 h 4401809"/>
              <a:gd name="connsiteX226" fmla="*/ 6001 w 5411811"/>
              <a:gd name="connsiteY226" fmla="*/ 1042098 h 4401809"/>
              <a:gd name="connsiteX227" fmla="*/ 12001 w 5411811"/>
              <a:gd name="connsiteY227" fmla="*/ 954927 h 4401809"/>
              <a:gd name="connsiteX228" fmla="*/ 18999 w 5411811"/>
              <a:gd name="connsiteY228" fmla="*/ 866765 h 4401809"/>
              <a:gd name="connsiteX229" fmla="*/ 30999 w 5411811"/>
              <a:gd name="connsiteY229" fmla="*/ 779592 h 4401809"/>
              <a:gd name="connsiteX230" fmla="*/ 45999 w 5411811"/>
              <a:gd name="connsiteY230" fmla="*/ 688459 h 4401809"/>
              <a:gd name="connsiteX231" fmla="*/ 64998 w 5411811"/>
              <a:gd name="connsiteY231" fmla="*/ 599306 h 4401809"/>
              <a:gd name="connsiteX232" fmla="*/ 85998 w 5411811"/>
              <a:gd name="connsiteY232" fmla="*/ 506190 h 4401809"/>
              <a:gd name="connsiteX233" fmla="*/ 112997 w 5411811"/>
              <a:gd name="connsiteY233" fmla="*/ 415056 h 4401809"/>
              <a:gd name="connsiteX234" fmla="*/ 141996 w 5411811"/>
              <a:gd name="connsiteY234" fmla="*/ 320951 h 4401809"/>
              <a:gd name="connsiteX235" fmla="*/ 176994 w 5411811"/>
              <a:gd name="connsiteY235" fmla="*/ 227836 h 4401809"/>
              <a:gd name="connsiteX236" fmla="*/ 176994 w 5411811"/>
              <a:gd name="connsiteY236" fmla="*/ 224863 h 4401809"/>
              <a:gd name="connsiteX237" fmla="*/ 179994 w 5411811"/>
              <a:gd name="connsiteY237" fmla="*/ 222883 h 4401809"/>
              <a:gd name="connsiteX238" fmla="*/ 187995 w 5411811"/>
              <a:gd name="connsiteY238" fmla="*/ 218920 h 4401809"/>
              <a:gd name="connsiteX239" fmla="*/ 201995 w 5411811"/>
              <a:gd name="connsiteY239" fmla="*/ 212977 h 4401809"/>
              <a:gd name="connsiteX240" fmla="*/ 218993 w 5411811"/>
              <a:gd name="connsiteY240" fmla="*/ 203071 h 4401809"/>
              <a:gd name="connsiteX241" fmla="*/ 241993 w 5411811"/>
              <a:gd name="connsiteY241" fmla="*/ 194156 h 4401809"/>
              <a:gd name="connsiteX242" fmla="*/ 270990 w 5411811"/>
              <a:gd name="connsiteY242" fmla="*/ 180288 h 4401809"/>
              <a:gd name="connsiteX243" fmla="*/ 304990 w 5411811"/>
              <a:gd name="connsiteY243" fmla="*/ 167411 h 4401809"/>
              <a:gd name="connsiteX244" fmla="*/ 343989 w 5411811"/>
              <a:gd name="connsiteY244" fmla="*/ 154531 h 4401809"/>
              <a:gd name="connsiteX245" fmla="*/ 385988 w 5411811"/>
              <a:gd name="connsiteY245" fmla="*/ 138682 h 4401809"/>
              <a:gd name="connsiteX246" fmla="*/ 435985 w 5411811"/>
              <a:gd name="connsiteY246" fmla="*/ 123824 h 4401809"/>
              <a:gd name="connsiteX247" fmla="*/ 489985 w 5411811"/>
              <a:gd name="connsiteY247" fmla="*/ 106983 h 4401809"/>
              <a:gd name="connsiteX248" fmla="*/ 546981 w 5411811"/>
              <a:gd name="connsiteY248" fmla="*/ 91134 h 4401809"/>
              <a:gd name="connsiteX249" fmla="*/ 610979 w 5411811"/>
              <a:gd name="connsiteY249" fmla="*/ 76275 h 4401809"/>
              <a:gd name="connsiteX250" fmla="*/ 679977 w 5411811"/>
              <a:gd name="connsiteY250" fmla="*/ 60426 h 4401809"/>
              <a:gd name="connsiteX251" fmla="*/ 752974 w 5411811"/>
              <a:gd name="connsiteY251" fmla="*/ 47548 h 4401809"/>
              <a:gd name="connsiteX252" fmla="*/ 828973 w 5411811"/>
              <a:gd name="connsiteY252" fmla="*/ 35662 h 4401809"/>
              <a:gd name="connsiteX253" fmla="*/ 911968 w 5411811"/>
              <a:gd name="connsiteY253" fmla="*/ 24766 h 4401809"/>
              <a:gd name="connsiteX254" fmla="*/ 999966 w 5411811"/>
              <a:gd name="connsiteY254" fmla="*/ 14858 h 4401809"/>
              <a:gd name="connsiteX255" fmla="*/ 1091962 w 5411811"/>
              <a:gd name="connsiteY255" fmla="*/ 7926 h 4401809"/>
              <a:gd name="connsiteX256" fmla="*/ 1187959 w 5411811"/>
              <a:gd name="connsiteY256" fmla="*/ 3963 h 440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5411811" h="4401809">
                <a:moveTo>
                  <a:pt x="1289957" y="0"/>
                </a:moveTo>
                <a:lnTo>
                  <a:pt x="1395952" y="1982"/>
                </a:lnTo>
                <a:lnTo>
                  <a:pt x="1506947" y="5945"/>
                </a:lnTo>
                <a:lnTo>
                  <a:pt x="1621945" y="11887"/>
                </a:lnTo>
                <a:lnTo>
                  <a:pt x="1742940" y="22784"/>
                </a:lnTo>
                <a:lnTo>
                  <a:pt x="1867936" y="37644"/>
                </a:lnTo>
                <a:lnTo>
                  <a:pt x="1996932" y="57456"/>
                </a:lnTo>
                <a:lnTo>
                  <a:pt x="2128926" y="80238"/>
                </a:lnTo>
                <a:lnTo>
                  <a:pt x="2266921" y="107974"/>
                </a:lnTo>
                <a:lnTo>
                  <a:pt x="2408917" y="140664"/>
                </a:lnTo>
                <a:lnTo>
                  <a:pt x="2556912" y="180288"/>
                </a:lnTo>
                <a:lnTo>
                  <a:pt x="2609910" y="196038"/>
                </a:lnTo>
                <a:lnTo>
                  <a:pt x="2706906" y="224863"/>
                </a:lnTo>
                <a:lnTo>
                  <a:pt x="2710906" y="222883"/>
                </a:lnTo>
                <a:lnTo>
                  <a:pt x="2721906" y="218920"/>
                </a:lnTo>
                <a:lnTo>
                  <a:pt x="2739905" y="212977"/>
                </a:lnTo>
                <a:lnTo>
                  <a:pt x="2764905" y="203071"/>
                </a:lnTo>
                <a:lnTo>
                  <a:pt x="2794903" y="194156"/>
                </a:lnTo>
                <a:lnTo>
                  <a:pt x="2831901" y="182269"/>
                </a:lnTo>
                <a:lnTo>
                  <a:pt x="2875901" y="169391"/>
                </a:lnTo>
                <a:lnTo>
                  <a:pt x="2923899" y="155522"/>
                </a:lnTo>
                <a:lnTo>
                  <a:pt x="2977897" y="140664"/>
                </a:lnTo>
                <a:lnTo>
                  <a:pt x="3036895" y="125804"/>
                </a:lnTo>
                <a:lnTo>
                  <a:pt x="3101892" y="109955"/>
                </a:lnTo>
                <a:lnTo>
                  <a:pt x="3171890" y="95097"/>
                </a:lnTo>
                <a:lnTo>
                  <a:pt x="3245887" y="80238"/>
                </a:lnTo>
                <a:lnTo>
                  <a:pt x="3324885" y="66369"/>
                </a:lnTo>
                <a:lnTo>
                  <a:pt x="3407881" y="53493"/>
                </a:lnTo>
                <a:lnTo>
                  <a:pt x="3493879" y="41606"/>
                </a:lnTo>
                <a:lnTo>
                  <a:pt x="3583875" y="30708"/>
                </a:lnTo>
                <a:lnTo>
                  <a:pt x="3677872" y="20803"/>
                </a:lnTo>
                <a:lnTo>
                  <a:pt x="3775868" y="14858"/>
                </a:lnTo>
                <a:lnTo>
                  <a:pt x="3875865" y="9908"/>
                </a:lnTo>
                <a:lnTo>
                  <a:pt x="3979862" y="7926"/>
                </a:lnTo>
                <a:lnTo>
                  <a:pt x="4084858" y="7926"/>
                </a:lnTo>
                <a:lnTo>
                  <a:pt x="4192854" y="11887"/>
                </a:lnTo>
                <a:lnTo>
                  <a:pt x="4301850" y="18821"/>
                </a:lnTo>
                <a:lnTo>
                  <a:pt x="4415846" y="28727"/>
                </a:lnTo>
                <a:lnTo>
                  <a:pt x="4528842" y="43586"/>
                </a:lnTo>
                <a:lnTo>
                  <a:pt x="4643838" y="60426"/>
                </a:lnTo>
                <a:lnTo>
                  <a:pt x="4758834" y="83210"/>
                </a:lnTo>
                <a:lnTo>
                  <a:pt x="4877830" y="111937"/>
                </a:lnTo>
                <a:lnTo>
                  <a:pt x="4994825" y="144627"/>
                </a:lnTo>
                <a:lnTo>
                  <a:pt x="5113823" y="180288"/>
                </a:lnTo>
                <a:lnTo>
                  <a:pt x="5232818" y="224863"/>
                </a:lnTo>
                <a:lnTo>
                  <a:pt x="5232818" y="225854"/>
                </a:lnTo>
                <a:lnTo>
                  <a:pt x="5236818" y="231799"/>
                </a:lnTo>
                <a:lnTo>
                  <a:pt x="5242817" y="243686"/>
                </a:lnTo>
                <a:lnTo>
                  <a:pt x="5248817" y="256562"/>
                </a:lnTo>
                <a:lnTo>
                  <a:pt x="5257818" y="275385"/>
                </a:lnTo>
                <a:lnTo>
                  <a:pt x="5267816" y="296186"/>
                </a:lnTo>
                <a:lnTo>
                  <a:pt x="5277816" y="322933"/>
                </a:lnTo>
                <a:lnTo>
                  <a:pt x="5288816" y="353641"/>
                </a:lnTo>
                <a:lnTo>
                  <a:pt x="5302815" y="388311"/>
                </a:lnTo>
                <a:lnTo>
                  <a:pt x="5313815" y="425953"/>
                </a:lnTo>
                <a:lnTo>
                  <a:pt x="5327814" y="467558"/>
                </a:lnTo>
                <a:lnTo>
                  <a:pt x="5338814" y="513126"/>
                </a:lnTo>
                <a:lnTo>
                  <a:pt x="5351814" y="564637"/>
                </a:lnTo>
                <a:lnTo>
                  <a:pt x="5363813" y="618127"/>
                </a:lnTo>
                <a:lnTo>
                  <a:pt x="5373813" y="675582"/>
                </a:lnTo>
                <a:lnTo>
                  <a:pt x="5384813" y="736007"/>
                </a:lnTo>
                <a:lnTo>
                  <a:pt x="5392812" y="800395"/>
                </a:lnTo>
                <a:lnTo>
                  <a:pt x="5399812" y="868745"/>
                </a:lnTo>
                <a:lnTo>
                  <a:pt x="5405812" y="941059"/>
                </a:lnTo>
                <a:lnTo>
                  <a:pt x="5409812" y="1017335"/>
                </a:lnTo>
                <a:lnTo>
                  <a:pt x="5411811" y="1097571"/>
                </a:lnTo>
                <a:lnTo>
                  <a:pt x="5411811" y="1178800"/>
                </a:lnTo>
                <a:lnTo>
                  <a:pt x="5407811" y="1266962"/>
                </a:lnTo>
                <a:lnTo>
                  <a:pt x="5401813" y="1358096"/>
                </a:lnTo>
                <a:lnTo>
                  <a:pt x="5394811" y="1451212"/>
                </a:lnTo>
                <a:lnTo>
                  <a:pt x="5382812" y="1548289"/>
                </a:lnTo>
                <a:lnTo>
                  <a:pt x="5367813" y="1648337"/>
                </a:lnTo>
                <a:lnTo>
                  <a:pt x="5348814" y="1753340"/>
                </a:lnTo>
                <a:lnTo>
                  <a:pt x="5325814" y="1862304"/>
                </a:lnTo>
                <a:lnTo>
                  <a:pt x="5298815" y="1972261"/>
                </a:lnTo>
                <a:lnTo>
                  <a:pt x="5267816" y="2088158"/>
                </a:lnTo>
                <a:lnTo>
                  <a:pt x="5232818" y="2206039"/>
                </a:lnTo>
                <a:lnTo>
                  <a:pt x="5232818" y="2208020"/>
                </a:lnTo>
                <a:lnTo>
                  <a:pt x="5236818" y="2217926"/>
                </a:lnTo>
                <a:lnTo>
                  <a:pt x="5242817" y="2230802"/>
                </a:lnTo>
                <a:lnTo>
                  <a:pt x="5248817" y="2249625"/>
                </a:lnTo>
                <a:lnTo>
                  <a:pt x="5257818" y="2274388"/>
                </a:lnTo>
                <a:lnTo>
                  <a:pt x="5265817" y="2303116"/>
                </a:lnTo>
                <a:lnTo>
                  <a:pt x="5277816" y="2336796"/>
                </a:lnTo>
                <a:lnTo>
                  <a:pt x="5288816" y="2375429"/>
                </a:lnTo>
                <a:lnTo>
                  <a:pt x="5300816" y="2419014"/>
                </a:lnTo>
                <a:lnTo>
                  <a:pt x="5311814" y="2464581"/>
                </a:lnTo>
                <a:lnTo>
                  <a:pt x="5325814" y="2516091"/>
                </a:lnTo>
                <a:lnTo>
                  <a:pt x="5336815" y="2571567"/>
                </a:lnTo>
                <a:lnTo>
                  <a:pt x="5348814" y="2630010"/>
                </a:lnTo>
                <a:lnTo>
                  <a:pt x="5359813" y="2691426"/>
                </a:lnTo>
                <a:lnTo>
                  <a:pt x="5371813" y="2755814"/>
                </a:lnTo>
                <a:lnTo>
                  <a:pt x="5380813" y="2824166"/>
                </a:lnTo>
                <a:lnTo>
                  <a:pt x="5388813" y="2896477"/>
                </a:lnTo>
                <a:lnTo>
                  <a:pt x="5396812" y="2968791"/>
                </a:lnTo>
                <a:lnTo>
                  <a:pt x="5401813" y="3047048"/>
                </a:lnTo>
                <a:lnTo>
                  <a:pt x="5405812" y="3124313"/>
                </a:lnTo>
                <a:lnTo>
                  <a:pt x="5407811" y="3204551"/>
                </a:lnTo>
                <a:lnTo>
                  <a:pt x="5407811" y="3287760"/>
                </a:lnTo>
                <a:lnTo>
                  <a:pt x="5403812" y="3373941"/>
                </a:lnTo>
                <a:lnTo>
                  <a:pt x="5398812" y="3459133"/>
                </a:lnTo>
                <a:lnTo>
                  <a:pt x="5390813" y="3546304"/>
                </a:lnTo>
                <a:lnTo>
                  <a:pt x="5378812" y="3636447"/>
                </a:lnTo>
                <a:lnTo>
                  <a:pt x="5363813" y="3725599"/>
                </a:lnTo>
                <a:lnTo>
                  <a:pt x="5346813" y="3816733"/>
                </a:lnTo>
                <a:lnTo>
                  <a:pt x="5323815" y="3907867"/>
                </a:lnTo>
                <a:lnTo>
                  <a:pt x="5298815" y="4000984"/>
                </a:lnTo>
                <a:lnTo>
                  <a:pt x="5267816" y="4094098"/>
                </a:lnTo>
                <a:lnTo>
                  <a:pt x="5232818" y="4186223"/>
                </a:lnTo>
                <a:lnTo>
                  <a:pt x="5229818" y="4187214"/>
                </a:lnTo>
                <a:lnTo>
                  <a:pt x="5221819" y="4193156"/>
                </a:lnTo>
                <a:lnTo>
                  <a:pt x="5209820" y="4199101"/>
                </a:lnTo>
                <a:lnTo>
                  <a:pt x="5190819" y="4209007"/>
                </a:lnTo>
                <a:lnTo>
                  <a:pt x="5167819" y="4219904"/>
                </a:lnTo>
                <a:lnTo>
                  <a:pt x="5138820" y="4231791"/>
                </a:lnTo>
                <a:lnTo>
                  <a:pt x="5104822" y="4244667"/>
                </a:lnTo>
                <a:lnTo>
                  <a:pt x="5065825" y="4259527"/>
                </a:lnTo>
                <a:lnTo>
                  <a:pt x="5023824" y="4275376"/>
                </a:lnTo>
                <a:lnTo>
                  <a:pt x="4973827" y="4290234"/>
                </a:lnTo>
                <a:lnTo>
                  <a:pt x="4920829" y="4305093"/>
                </a:lnTo>
                <a:lnTo>
                  <a:pt x="4862831" y="4320944"/>
                </a:lnTo>
                <a:lnTo>
                  <a:pt x="4799832" y="4335802"/>
                </a:lnTo>
                <a:lnTo>
                  <a:pt x="4729836" y="4351650"/>
                </a:lnTo>
                <a:lnTo>
                  <a:pt x="4657838" y="4364529"/>
                </a:lnTo>
                <a:lnTo>
                  <a:pt x="4580841" y="4377407"/>
                </a:lnTo>
                <a:lnTo>
                  <a:pt x="4497844" y="4389293"/>
                </a:lnTo>
                <a:lnTo>
                  <a:pt x="4409848" y="4397217"/>
                </a:lnTo>
                <a:lnTo>
                  <a:pt x="4348931" y="4401809"/>
                </a:lnTo>
                <a:lnTo>
                  <a:pt x="3811373" y="4401809"/>
                </a:lnTo>
                <a:lnTo>
                  <a:pt x="3787869" y="4400189"/>
                </a:lnTo>
                <a:lnTo>
                  <a:pt x="3668873" y="4391274"/>
                </a:lnTo>
                <a:lnTo>
                  <a:pt x="3543877" y="4376416"/>
                </a:lnTo>
                <a:lnTo>
                  <a:pt x="3414881" y="4356604"/>
                </a:lnTo>
                <a:lnTo>
                  <a:pt x="3282885" y="4333820"/>
                </a:lnTo>
                <a:lnTo>
                  <a:pt x="3146891" y="4305093"/>
                </a:lnTo>
                <a:lnTo>
                  <a:pt x="3004897" y="4273394"/>
                </a:lnTo>
                <a:lnTo>
                  <a:pt x="2897900" y="4245082"/>
                </a:lnTo>
                <a:lnTo>
                  <a:pt x="2897900" y="4245081"/>
                </a:lnTo>
                <a:lnTo>
                  <a:pt x="2866219" y="4236699"/>
                </a:lnTo>
                <a:lnTo>
                  <a:pt x="2858901" y="4234762"/>
                </a:lnTo>
                <a:lnTo>
                  <a:pt x="2706906" y="4191177"/>
                </a:lnTo>
                <a:lnTo>
                  <a:pt x="2704906" y="4193156"/>
                </a:lnTo>
                <a:lnTo>
                  <a:pt x="2693907" y="4197119"/>
                </a:lnTo>
                <a:lnTo>
                  <a:pt x="2675907" y="4203063"/>
                </a:lnTo>
                <a:lnTo>
                  <a:pt x="2650908" y="4209996"/>
                </a:lnTo>
                <a:lnTo>
                  <a:pt x="2620910" y="4221884"/>
                </a:lnTo>
                <a:lnTo>
                  <a:pt x="2583910" y="4233771"/>
                </a:lnTo>
                <a:lnTo>
                  <a:pt x="2539912" y="4244667"/>
                </a:lnTo>
                <a:lnTo>
                  <a:pt x="2491914" y="4259527"/>
                </a:lnTo>
                <a:lnTo>
                  <a:pt x="2435915" y="4273394"/>
                </a:lnTo>
                <a:lnTo>
                  <a:pt x="2376918" y="4288252"/>
                </a:lnTo>
                <a:lnTo>
                  <a:pt x="2310920" y="4304103"/>
                </a:lnTo>
                <a:lnTo>
                  <a:pt x="2241923" y="4318961"/>
                </a:lnTo>
                <a:lnTo>
                  <a:pt x="2166925" y="4333820"/>
                </a:lnTo>
                <a:lnTo>
                  <a:pt x="2088928" y="4347689"/>
                </a:lnTo>
                <a:lnTo>
                  <a:pt x="2005931" y="4360566"/>
                </a:lnTo>
                <a:lnTo>
                  <a:pt x="1919933" y="4372453"/>
                </a:lnTo>
                <a:lnTo>
                  <a:pt x="1827937" y="4383349"/>
                </a:lnTo>
                <a:lnTo>
                  <a:pt x="1733941" y="4391274"/>
                </a:lnTo>
                <a:lnTo>
                  <a:pt x="1637944" y="4399200"/>
                </a:lnTo>
                <a:lnTo>
                  <a:pt x="1548374" y="4401809"/>
                </a:lnTo>
                <a:lnTo>
                  <a:pt x="1263105" y="4401809"/>
                </a:lnTo>
                <a:lnTo>
                  <a:pt x="1218957" y="4400189"/>
                </a:lnTo>
                <a:lnTo>
                  <a:pt x="1107962" y="4393256"/>
                </a:lnTo>
                <a:lnTo>
                  <a:pt x="995966" y="4383349"/>
                </a:lnTo>
                <a:lnTo>
                  <a:pt x="882969" y="4368490"/>
                </a:lnTo>
                <a:lnTo>
                  <a:pt x="767973" y="4349671"/>
                </a:lnTo>
                <a:lnTo>
                  <a:pt x="650978" y="4326887"/>
                </a:lnTo>
                <a:lnTo>
                  <a:pt x="533983" y="4300140"/>
                </a:lnTo>
                <a:lnTo>
                  <a:pt x="414985" y="4267452"/>
                </a:lnTo>
                <a:lnTo>
                  <a:pt x="295991" y="4229808"/>
                </a:lnTo>
                <a:lnTo>
                  <a:pt x="176994" y="4186223"/>
                </a:lnTo>
                <a:lnTo>
                  <a:pt x="174994" y="4180280"/>
                </a:lnTo>
                <a:lnTo>
                  <a:pt x="168995" y="4170373"/>
                </a:lnTo>
                <a:lnTo>
                  <a:pt x="162994" y="4157496"/>
                </a:lnTo>
                <a:lnTo>
                  <a:pt x="155996" y="4138675"/>
                </a:lnTo>
                <a:lnTo>
                  <a:pt x="145996" y="4116882"/>
                </a:lnTo>
                <a:lnTo>
                  <a:pt x="135996" y="4092118"/>
                </a:lnTo>
                <a:lnTo>
                  <a:pt x="124997" y="4064382"/>
                </a:lnTo>
                <a:lnTo>
                  <a:pt x="112997" y="4031692"/>
                </a:lnTo>
                <a:lnTo>
                  <a:pt x="101998" y="3996030"/>
                </a:lnTo>
                <a:lnTo>
                  <a:pt x="87998" y="3955416"/>
                </a:lnTo>
                <a:lnTo>
                  <a:pt x="76999" y="3911829"/>
                </a:lnTo>
                <a:lnTo>
                  <a:pt x="64998" y="3866263"/>
                </a:lnTo>
                <a:lnTo>
                  <a:pt x="54000" y="3814752"/>
                </a:lnTo>
                <a:lnTo>
                  <a:pt x="42000" y="3761261"/>
                </a:lnTo>
                <a:lnTo>
                  <a:pt x="32999" y="3704798"/>
                </a:lnTo>
                <a:lnTo>
                  <a:pt x="23000" y="3643381"/>
                </a:lnTo>
                <a:lnTo>
                  <a:pt x="14999" y="3578992"/>
                </a:lnTo>
                <a:lnTo>
                  <a:pt x="8001" y="3510644"/>
                </a:lnTo>
                <a:lnTo>
                  <a:pt x="4000" y="3440310"/>
                </a:lnTo>
                <a:lnTo>
                  <a:pt x="0" y="3364036"/>
                </a:lnTo>
                <a:lnTo>
                  <a:pt x="0" y="3285779"/>
                </a:lnTo>
                <a:lnTo>
                  <a:pt x="0" y="3204551"/>
                </a:lnTo>
                <a:lnTo>
                  <a:pt x="4000" y="3119360"/>
                </a:lnTo>
                <a:lnTo>
                  <a:pt x="10001" y="3031198"/>
                </a:lnTo>
                <a:lnTo>
                  <a:pt x="18999" y="2940062"/>
                </a:lnTo>
                <a:lnTo>
                  <a:pt x="30999" y="2844966"/>
                </a:lnTo>
                <a:lnTo>
                  <a:pt x="45999" y="2745908"/>
                </a:lnTo>
                <a:lnTo>
                  <a:pt x="64998" y="2644869"/>
                </a:lnTo>
                <a:lnTo>
                  <a:pt x="85998" y="2538877"/>
                </a:lnTo>
                <a:lnTo>
                  <a:pt x="112997" y="2430903"/>
                </a:lnTo>
                <a:lnTo>
                  <a:pt x="143995" y="2319957"/>
                </a:lnTo>
                <a:lnTo>
                  <a:pt x="176994" y="2206039"/>
                </a:lnTo>
                <a:lnTo>
                  <a:pt x="176994" y="2202077"/>
                </a:lnTo>
                <a:lnTo>
                  <a:pt x="172996" y="2194153"/>
                </a:lnTo>
                <a:lnTo>
                  <a:pt x="168995" y="2179291"/>
                </a:lnTo>
                <a:lnTo>
                  <a:pt x="160995" y="2160472"/>
                </a:lnTo>
                <a:lnTo>
                  <a:pt x="153996" y="2137688"/>
                </a:lnTo>
                <a:lnTo>
                  <a:pt x="143995" y="2106980"/>
                </a:lnTo>
                <a:lnTo>
                  <a:pt x="131996" y="2075282"/>
                </a:lnTo>
                <a:lnTo>
                  <a:pt x="122996" y="2034668"/>
                </a:lnTo>
                <a:lnTo>
                  <a:pt x="110996" y="1993062"/>
                </a:lnTo>
                <a:lnTo>
                  <a:pt x="97998" y="1945513"/>
                </a:lnTo>
                <a:lnTo>
                  <a:pt x="85998" y="1895984"/>
                </a:lnTo>
                <a:lnTo>
                  <a:pt x="72999" y="1840512"/>
                </a:lnTo>
                <a:lnTo>
                  <a:pt x="61000" y="1784048"/>
                </a:lnTo>
                <a:lnTo>
                  <a:pt x="49999" y="1720650"/>
                </a:lnTo>
                <a:lnTo>
                  <a:pt x="39999" y="1656263"/>
                </a:lnTo>
                <a:lnTo>
                  <a:pt x="30999" y="1587913"/>
                </a:lnTo>
                <a:lnTo>
                  <a:pt x="21000" y="1517579"/>
                </a:lnTo>
                <a:lnTo>
                  <a:pt x="13001" y="1443286"/>
                </a:lnTo>
                <a:lnTo>
                  <a:pt x="8001" y="1367011"/>
                </a:lnTo>
                <a:lnTo>
                  <a:pt x="4000" y="1289746"/>
                </a:lnTo>
                <a:lnTo>
                  <a:pt x="2001" y="1209508"/>
                </a:lnTo>
                <a:lnTo>
                  <a:pt x="4000" y="1126298"/>
                </a:lnTo>
                <a:lnTo>
                  <a:pt x="6001" y="1042098"/>
                </a:lnTo>
                <a:lnTo>
                  <a:pt x="12001" y="954927"/>
                </a:lnTo>
                <a:lnTo>
                  <a:pt x="18999" y="866765"/>
                </a:lnTo>
                <a:lnTo>
                  <a:pt x="30999" y="779592"/>
                </a:lnTo>
                <a:lnTo>
                  <a:pt x="45999" y="688459"/>
                </a:lnTo>
                <a:lnTo>
                  <a:pt x="64998" y="599306"/>
                </a:lnTo>
                <a:lnTo>
                  <a:pt x="85998" y="506190"/>
                </a:lnTo>
                <a:lnTo>
                  <a:pt x="112997" y="415056"/>
                </a:lnTo>
                <a:lnTo>
                  <a:pt x="141996" y="320951"/>
                </a:lnTo>
                <a:lnTo>
                  <a:pt x="176994" y="227836"/>
                </a:lnTo>
                <a:lnTo>
                  <a:pt x="176994" y="224863"/>
                </a:lnTo>
                <a:lnTo>
                  <a:pt x="179994" y="222883"/>
                </a:lnTo>
                <a:lnTo>
                  <a:pt x="187995" y="218920"/>
                </a:lnTo>
                <a:lnTo>
                  <a:pt x="201995" y="212977"/>
                </a:lnTo>
                <a:lnTo>
                  <a:pt x="218993" y="203071"/>
                </a:lnTo>
                <a:lnTo>
                  <a:pt x="241993" y="194156"/>
                </a:lnTo>
                <a:lnTo>
                  <a:pt x="270990" y="180288"/>
                </a:lnTo>
                <a:lnTo>
                  <a:pt x="304990" y="167411"/>
                </a:lnTo>
                <a:lnTo>
                  <a:pt x="343989" y="154531"/>
                </a:lnTo>
                <a:lnTo>
                  <a:pt x="385988" y="138682"/>
                </a:lnTo>
                <a:lnTo>
                  <a:pt x="435985" y="123824"/>
                </a:lnTo>
                <a:lnTo>
                  <a:pt x="489985" y="106983"/>
                </a:lnTo>
                <a:lnTo>
                  <a:pt x="546981" y="91134"/>
                </a:lnTo>
                <a:lnTo>
                  <a:pt x="610979" y="76275"/>
                </a:lnTo>
                <a:lnTo>
                  <a:pt x="679977" y="60426"/>
                </a:lnTo>
                <a:lnTo>
                  <a:pt x="752974" y="47548"/>
                </a:lnTo>
                <a:lnTo>
                  <a:pt x="828973" y="35662"/>
                </a:lnTo>
                <a:lnTo>
                  <a:pt x="911968" y="24766"/>
                </a:lnTo>
                <a:lnTo>
                  <a:pt x="999966" y="14858"/>
                </a:lnTo>
                <a:lnTo>
                  <a:pt x="1091962" y="7926"/>
                </a:lnTo>
                <a:lnTo>
                  <a:pt x="1187959" y="39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tIns="342900" rtlCol="0">
            <a:noAutofit/>
          </a:bodyPr>
          <a:lstStyle>
            <a:lvl1pPr marL="0" indent="0" algn="ctr" rtl="0">
              <a:buNone/>
              <a:defRPr sz="1800">
                <a:solidFill>
                  <a:schemeClr val="bg1"/>
                </a:solidFill>
              </a:defRPr>
            </a:lvl1pPr>
            <a:lvl2pPr marL="342900" indent="0" algn="l" rtl="0">
              <a:buNone/>
              <a:defRPr sz="2100"/>
            </a:lvl2pPr>
            <a:lvl3pPr marL="685800" indent="0" algn="l" rtl="0">
              <a:buNone/>
              <a:defRPr sz="1800"/>
            </a:lvl3pPr>
            <a:lvl4pPr marL="1028700" indent="0" algn="l" rtl="0">
              <a:buNone/>
              <a:defRPr sz="1500"/>
            </a:lvl4pPr>
            <a:lvl5pPr marL="1371600" indent="0" algn="l" rtl="0">
              <a:buNone/>
              <a:defRPr sz="1500"/>
            </a:lvl5pPr>
            <a:lvl6pPr marL="1714500" indent="0" algn="l" rtl="0">
              <a:buNone/>
              <a:defRPr sz="1500"/>
            </a:lvl6pPr>
            <a:lvl7pPr marL="2057400" indent="0" algn="l" rtl="0">
              <a:buNone/>
              <a:defRPr sz="1500"/>
            </a:lvl7pPr>
            <a:lvl8pPr marL="2400300" indent="0" algn="l" rtl="0">
              <a:buNone/>
              <a:defRPr sz="1500"/>
            </a:lvl8pPr>
            <a:lvl9pPr marL="2743200" indent="0" algn="l" rtl="0">
              <a:buNone/>
              <a:defRPr sz="15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34430256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428753"/>
            <a:ext cx="8040688" cy="2108269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162800" y="102870"/>
            <a:ext cx="228600" cy="39433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/>
          </a:p>
        </p:txBody>
      </p:sp>
      <p:sp>
        <p:nvSpPr>
          <p:cNvPr id="15" name="Rectangle 14"/>
          <p:cNvSpPr/>
          <p:nvPr/>
        </p:nvSpPr>
        <p:spPr>
          <a:xfrm>
            <a:off x="7467600" y="100013"/>
            <a:ext cx="1447800" cy="394335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4100512"/>
            <a:ext cx="8672946" cy="928688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ru-RU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фотоальбома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14300"/>
            <a:ext cx="6858000" cy="3929634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662863" y="2728518"/>
            <a:ext cx="2200275" cy="365125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6019800" y="1562100"/>
            <a:ext cx="38862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ru-RU"/>
              <a:t>Щелкните, чтобы добавить дату и прочие сведения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163793"/>
            <a:ext cx="7467600" cy="4200525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4457700"/>
            <a:ext cx="7467600" cy="5715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2400" i="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171450"/>
            <a:ext cx="4754880" cy="474345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171450"/>
            <a:ext cx="3200400" cy="28575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ru-RU" i="0"/>
              <a:t>Щелкните значок, чтобы добавить фотографию размером со всю страницу</a:t>
            </a:r>
            <a:endParaRPr kumimoji="0" lang="ru-RU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 rot="16200000">
            <a:off x="6172809" y="2411730"/>
            <a:ext cx="51435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3" name="Rectangle 22"/>
          <p:cNvSpPr/>
          <p:nvPr/>
        </p:nvSpPr>
        <p:spPr>
          <a:xfrm rot="16200000">
            <a:off x="6485382" y="2484332"/>
            <a:ext cx="51435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4" name="Rectangle 23"/>
          <p:cNvSpPr/>
          <p:nvPr/>
        </p:nvSpPr>
        <p:spPr>
          <a:xfrm>
            <a:off x="8895749" y="-550"/>
            <a:ext cx="76200" cy="51435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1609725"/>
            <a:ext cx="2362200" cy="1647825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4629150"/>
            <a:ext cx="7086600" cy="51435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2" name="Rectangle 21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4343400"/>
            <a:ext cx="7086600" cy="28575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Подзаголовок слайда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3371850"/>
            <a:ext cx="7086600" cy="97155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раздела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1600200"/>
            <a:ext cx="2209800" cy="165735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1600200"/>
            <a:ext cx="2209800" cy="165735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487354"/>
            <a:ext cx="7043208" cy="1142621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3258741"/>
            <a:ext cx="7043208" cy="34624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1766887"/>
            <a:ext cx="7690114" cy="1038746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8" y="400050"/>
            <a:ext cx="3431353" cy="3431356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400050"/>
            <a:ext cx="3429000" cy="3429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3943350"/>
            <a:ext cx="3429000" cy="9144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3943350"/>
            <a:ext cx="3429000" cy="9144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814387"/>
            <a:ext cx="4038600" cy="227171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814387"/>
            <a:ext cx="4038600" cy="227171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3200400"/>
            <a:ext cx="4038600" cy="8001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3200400"/>
            <a:ext cx="4038600" cy="8001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169164"/>
            <a:ext cx="3694176" cy="2077974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1" y="166878"/>
            <a:ext cx="4368557" cy="4368557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2343151"/>
            <a:ext cx="3694177" cy="223799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400050"/>
            <a:ext cx="2590800" cy="2590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400050"/>
            <a:ext cx="2590800" cy="2590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400050"/>
            <a:ext cx="2590800" cy="2590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3257550"/>
            <a:ext cx="2590800" cy="12573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3257550"/>
            <a:ext cx="2590800" cy="12573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3257550"/>
            <a:ext cx="2590800" cy="12573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51435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2514600"/>
            <a:ext cx="3947160" cy="22202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514600"/>
            <a:ext cx="3947160" cy="22202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71450"/>
            <a:ext cx="3947160" cy="22202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71450"/>
            <a:ext cx="3947160" cy="2220278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2343721"/>
            <a:ext cx="3697224" cy="2079689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171450"/>
            <a:ext cx="4251960" cy="425196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71450"/>
            <a:ext cx="3672840" cy="206597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171450"/>
            <a:ext cx="2286000" cy="23431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2628900"/>
            <a:ext cx="2285214" cy="23431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171450"/>
            <a:ext cx="2286000" cy="23431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2628900"/>
            <a:ext cx="2285214" cy="23431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171450"/>
            <a:ext cx="1676400" cy="20574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171450"/>
            <a:ext cx="1676400" cy="142875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3543300"/>
            <a:ext cx="1676400" cy="142875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3543300"/>
            <a:ext cx="1676400" cy="142875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1" y="514350"/>
            <a:ext cx="3653297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43450"/>
            <a:ext cx="3657600" cy="2286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228600"/>
            <a:ext cx="3657600" cy="2286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4743450"/>
            <a:ext cx="3657600" cy="2286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228600"/>
            <a:ext cx="3657600" cy="2286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312267"/>
            <a:ext cx="2006651" cy="20066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1" y="312267"/>
            <a:ext cx="2006651" cy="20066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1" y="312267"/>
            <a:ext cx="2006651" cy="20066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1" y="312267"/>
            <a:ext cx="2006651" cy="20066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2514600"/>
            <a:ext cx="8153400" cy="2286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193249"/>
            <a:ext cx="4764388" cy="476439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193249"/>
            <a:ext cx="2670050" cy="15019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1824493"/>
            <a:ext cx="2670050" cy="15019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3455737"/>
            <a:ext cx="2670050" cy="15019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058664"/>
            <a:ext cx="8382000" cy="2135969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</p:cSld>
  <p:clrMapOvr>
    <a:masterClrMapping/>
  </p:clrMapOvr>
  <p:transition spd="slow">
    <p:pu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2571750"/>
            <a:ext cx="2070154" cy="23431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171450"/>
            <a:ext cx="5562600" cy="312896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171450"/>
            <a:ext cx="2070154" cy="23431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3371850"/>
            <a:ext cx="2743200" cy="15430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3371850"/>
            <a:ext cx="2743200" cy="15430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171450"/>
            <a:ext cx="2606040" cy="260604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171450"/>
            <a:ext cx="2606040" cy="260604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171450"/>
            <a:ext cx="2606040" cy="260604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571500"/>
            <a:ext cx="4873334" cy="3657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4286250"/>
            <a:ext cx="4876800" cy="62865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4" y="1028700"/>
            <a:ext cx="3198127" cy="24003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4" y="1028700"/>
            <a:ext cx="3198127" cy="24003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3486150"/>
            <a:ext cx="3200400" cy="97155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3486150"/>
            <a:ext cx="3200400" cy="97155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3257550"/>
            <a:ext cx="8229600" cy="12573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fld id="{DB7638AE-5EE1-4F2B-82AC-7085EC6A9A7D}" type="datetime1">
              <a:rPr lang="ru-RU" smtClean="0"/>
              <a:pPr rtl="0"/>
              <a:t>12.04.2018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r>
              <a:rPr lang="ru-RU" smtClean="0"/>
              <a:t>‹#›</a:t>
            </a:r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791" y="1222673"/>
            <a:ext cx="4112418" cy="2606040"/>
          </a:xfrm>
        </p:spPr>
        <p:txBody>
          <a:bodyPr rtlCol="0" anchor="ctr">
            <a:normAutofit/>
          </a:bodyPr>
          <a:lstStyle>
            <a:lvl1pPr algn="ctr" rtl="0">
              <a:defRPr sz="41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791" y="4243107"/>
            <a:ext cx="4112418" cy="54864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600"/>
              </a:spcBef>
              <a:buNone/>
              <a:defRPr sz="1400"/>
            </a:lvl1pPr>
            <a:lvl2pPr marL="342900" indent="0" algn="ctr" rtl="0">
              <a:buNone/>
              <a:defRPr sz="1500"/>
            </a:lvl2pPr>
            <a:lvl3pPr marL="685800" indent="0" algn="ctr" rtl="0">
              <a:buNone/>
              <a:defRPr sz="1400"/>
            </a:lvl3pPr>
            <a:lvl4pPr marL="1028700" indent="0" algn="ctr" rtl="0">
              <a:buNone/>
              <a:defRPr sz="1200"/>
            </a:lvl4pPr>
            <a:lvl5pPr marL="1371600" indent="0" algn="ctr" rtl="0">
              <a:buNone/>
              <a:defRPr sz="1200"/>
            </a:lvl5pPr>
            <a:lvl6pPr marL="1714500" indent="0" algn="ctr" rtl="0">
              <a:buNone/>
              <a:defRPr sz="1200"/>
            </a:lvl6pPr>
            <a:lvl7pPr marL="2057400" indent="0" algn="ctr" rtl="0">
              <a:buNone/>
              <a:defRPr sz="1200"/>
            </a:lvl7pPr>
            <a:lvl8pPr marL="2400300" indent="0" algn="ctr" rtl="0">
              <a:buNone/>
              <a:defRPr sz="1200"/>
            </a:lvl8pPr>
            <a:lvl9pPr marL="2743200" indent="0" algn="ctr" rtl="0">
              <a:buNone/>
              <a:defRPr sz="12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1164169"/>
      </p:ext>
    </p:extLst>
  </p:cSld>
  <p:clrMapOvr>
    <a:masterClrMapping/>
  </p:clrMapOvr>
  <p:transition spd="slow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9280" y="1009651"/>
            <a:ext cx="2331720" cy="1562100"/>
          </a:xfrm>
        </p:spPr>
        <p:txBody>
          <a:bodyPr rtlCol="0" anchor="b">
            <a:normAutofit/>
          </a:bodyPr>
          <a:lstStyle>
            <a:lvl1pPr algn="l" rtl="0">
              <a:defRPr sz="17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69281" y="2673059"/>
            <a:ext cx="2331720" cy="589368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900"/>
              </a:spcBef>
              <a:buNone/>
              <a:defRPr sz="1100"/>
            </a:lvl1pPr>
            <a:lvl2pPr marL="342900" indent="0" algn="l" rtl="0">
              <a:buNone/>
              <a:defRPr sz="1100"/>
            </a:lvl2pPr>
            <a:lvl3pPr marL="685800" indent="0" algn="l" rtl="0">
              <a:buNone/>
              <a:defRPr sz="900"/>
            </a:lvl3pPr>
            <a:lvl4pPr marL="1028700" indent="0" algn="l" rtl="0">
              <a:buNone/>
              <a:defRPr sz="800"/>
            </a:lvl4pPr>
            <a:lvl5pPr marL="1371600" indent="0" algn="l" rtl="0">
              <a:buNone/>
              <a:defRPr sz="800"/>
            </a:lvl5pPr>
            <a:lvl6pPr marL="1714500" indent="0" algn="l" rtl="0">
              <a:buNone/>
              <a:defRPr sz="800"/>
            </a:lvl6pPr>
            <a:lvl7pPr marL="2057400" indent="0" algn="l" rtl="0">
              <a:buNone/>
              <a:defRPr sz="800"/>
            </a:lvl7pPr>
            <a:lvl8pPr marL="2400300" indent="0" algn="l" rtl="0">
              <a:buNone/>
              <a:defRPr sz="800"/>
            </a:lvl8pPr>
            <a:lvl9pPr marL="2743200" indent="0" algn="l" rtl="0">
              <a:buNone/>
              <a:defRPr sz="8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0286A3B-DF04-4FE5-AAF6-D6988BD97CF6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287C06B-31DD-47BE-B700-F26D75C69B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0" name="Рисунок 49"/>
          <p:cNvSpPr>
            <a:spLocks noGrp="1"/>
          </p:cNvSpPr>
          <p:nvPr>
            <p:ph type="pic" idx="1"/>
          </p:nvPr>
        </p:nvSpPr>
        <p:spPr>
          <a:xfrm>
            <a:off x="759834" y="848151"/>
            <a:ext cx="4536067" cy="3332219"/>
          </a:xfrm>
          <a:custGeom>
            <a:avLst/>
            <a:gdLst>
              <a:gd name="connsiteX0" fmla="*/ 633800 w 6048089"/>
              <a:gd name="connsiteY0" fmla="*/ 6 h 4442958"/>
              <a:gd name="connsiteX1" fmla="*/ 1946382 w 6048089"/>
              <a:gd name="connsiteY1" fmla="*/ 11120 h 4442958"/>
              <a:gd name="connsiteX2" fmla="*/ 5801950 w 6048089"/>
              <a:gd name="connsiteY2" fmla="*/ 31805 h 4442958"/>
              <a:gd name="connsiteX3" fmla="*/ 5999202 w 6048089"/>
              <a:gd name="connsiteY3" fmla="*/ 180874 h 4442958"/>
              <a:gd name="connsiteX4" fmla="*/ 5964715 w 6048089"/>
              <a:gd name="connsiteY4" fmla="*/ 2086461 h 4442958"/>
              <a:gd name="connsiteX5" fmla="*/ 6048089 w 6048089"/>
              <a:gd name="connsiteY5" fmla="*/ 4285317 h 4442958"/>
              <a:gd name="connsiteX6" fmla="*/ 5920827 w 6048089"/>
              <a:gd name="connsiteY6" fmla="*/ 4405546 h 4442958"/>
              <a:gd name="connsiteX7" fmla="*/ 3765831 w 6048089"/>
              <a:gd name="connsiteY7" fmla="*/ 4430623 h 4442958"/>
              <a:gd name="connsiteX8" fmla="*/ 132295 w 6048089"/>
              <a:gd name="connsiteY8" fmla="*/ 4399788 h 4442958"/>
              <a:gd name="connsiteX9" fmla="*/ 0 w 6048089"/>
              <a:gd name="connsiteY9" fmla="*/ 4228877 h 4442958"/>
              <a:gd name="connsiteX10" fmla="*/ 57699 w 6048089"/>
              <a:gd name="connsiteY10" fmla="*/ 1881682 h 4442958"/>
              <a:gd name="connsiteX11" fmla="*/ 21248 w 6048089"/>
              <a:gd name="connsiteY11" fmla="*/ 160025 h 4442958"/>
              <a:gd name="connsiteX12" fmla="*/ 176472 w 6048089"/>
              <a:gd name="connsiteY12" fmla="*/ 15052 h 4442958"/>
              <a:gd name="connsiteX13" fmla="*/ 633800 w 6048089"/>
              <a:gd name="connsiteY13" fmla="*/ 6 h 4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48089" h="4442958">
                <a:moveTo>
                  <a:pt x="633800" y="6"/>
                </a:moveTo>
                <a:cubicBezTo>
                  <a:pt x="943993" y="-267"/>
                  <a:pt x="1360395" y="9375"/>
                  <a:pt x="1946382" y="11120"/>
                </a:cubicBezTo>
                <a:cubicBezTo>
                  <a:pt x="2883963" y="13912"/>
                  <a:pt x="4538359" y="-17810"/>
                  <a:pt x="5801950" y="31805"/>
                </a:cubicBezTo>
                <a:cubicBezTo>
                  <a:pt x="5861936" y="105681"/>
                  <a:pt x="5927688" y="167465"/>
                  <a:pt x="5999202" y="180874"/>
                </a:cubicBezTo>
                <a:cubicBezTo>
                  <a:pt x="6031118" y="506034"/>
                  <a:pt x="5961387" y="1398775"/>
                  <a:pt x="5964715" y="2086461"/>
                </a:cubicBezTo>
                <a:cubicBezTo>
                  <a:pt x="5984567" y="2813149"/>
                  <a:pt x="6013835" y="3930009"/>
                  <a:pt x="6048089" y="4285317"/>
                </a:cubicBezTo>
                <a:cubicBezTo>
                  <a:pt x="5988886" y="4297782"/>
                  <a:pt x="5924018" y="4349250"/>
                  <a:pt x="5920827" y="4405546"/>
                </a:cubicBezTo>
                <a:cubicBezTo>
                  <a:pt x="5201025" y="4464767"/>
                  <a:pt x="4514554" y="4427740"/>
                  <a:pt x="3765831" y="4430623"/>
                </a:cubicBezTo>
                <a:cubicBezTo>
                  <a:pt x="2538127" y="4416011"/>
                  <a:pt x="651323" y="4484337"/>
                  <a:pt x="132295" y="4399788"/>
                </a:cubicBezTo>
                <a:cubicBezTo>
                  <a:pt x="147376" y="4359222"/>
                  <a:pt x="75447" y="4240213"/>
                  <a:pt x="0" y="4228877"/>
                </a:cubicBezTo>
                <a:cubicBezTo>
                  <a:pt x="13479" y="3883265"/>
                  <a:pt x="54158" y="2559824"/>
                  <a:pt x="57699" y="1881682"/>
                </a:cubicBezTo>
                <a:cubicBezTo>
                  <a:pt x="61240" y="1203541"/>
                  <a:pt x="-9086" y="636085"/>
                  <a:pt x="21248" y="160025"/>
                </a:cubicBezTo>
                <a:cubicBezTo>
                  <a:pt x="139270" y="135380"/>
                  <a:pt x="141311" y="72928"/>
                  <a:pt x="176472" y="15052"/>
                </a:cubicBezTo>
                <a:cubicBezTo>
                  <a:pt x="299805" y="3902"/>
                  <a:pt x="447685" y="169"/>
                  <a:pt x="63380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74320" rtlCol="0">
            <a:noAutofit/>
          </a:bodyPr>
          <a:lstStyle>
            <a:lvl1pPr marL="0" indent="0" algn="ctr" rtl="0">
              <a:buNone/>
              <a:defRPr sz="1200"/>
            </a:lvl1pPr>
            <a:lvl2pPr marL="342900" indent="0" algn="l" rtl="0">
              <a:buNone/>
              <a:defRPr sz="2100"/>
            </a:lvl2pPr>
            <a:lvl3pPr marL="685800" indent="0" algn="l" rtl="0">
              <a:buNone/>
              <a:defRPr sz="1800"/>
            </a:lvl3pPr>
            <a:lvl4pPr marL="1028700" indent="0" algn="l" rtl="0">
              <a:buNone/>
              <a:defRPr sz="1500"/>
            </a:lvl4pPr>
            <a:lvl5pPr marL="1371600" indent="0" algn="l" rtl="0">
              <a:buNone/>
              <a:defRPr sz="1500"/>
            </a:lvl5pPr>
            <a:lvl6pPr marL="1714500" indent="0" algn="l" rtl="0">
              <a:buNone/>
              <a:defRPr sz="1500"/>
            </a:lvl6pPr>
            <a:lvl7pPr marL="2057400" indent="0" algn="l" rtl="0">
              <a:buNone/>
              <a:defRPr sz="1500"/>
            </a:lvl7pPr>
            <a:lvl8pPr marL="2400300" indent="0" algn="l" rtl="0">
              <a:buNone/>
              <a:defRPr sz="1500"/>
            </a:lvl8pPr>
            <a:lvl9pPr marL="2743200" indent="0" algn="l" rtl="0">
              <a:buNone/>
              <a:defRPr sz="15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5153433"/>
      </p:ext>
    </p:extLst>
  </p:cSld>
  <p:clrMapOvr>
    <a:masterClrMapping/>
  </p:clrMapOvr>
  <p:transition spd="slow">
    <p:pu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Титульный слайд с изображ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rtlCol="0"/>
          <a:lstStyle/>
          <a:p>
            <a:fld id="{2F3D9EE6-9AE6-442B-8A45-971268AD078E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rtlCol="0"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rtlCol="0"/>
          <a:lstStyle/>
          <a:p>
            <a:fld id="{AE839175-32E9-47E3-8C25-EB626E81BF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 bwMode="gray">
          <a:xfrm>
            <a:off x="1226232" y="688315"/>
            <a:ext cx="1944797" cy="2486025"/>
          </a:xfr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342946" rtlCol="0"/>
          <a:lstStyle>
            <a:lvl1pPr marL="34295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2" name="Рисунок 10"/>
          <p:cNvSpPr>
            <a:spLocks noGrp="1"/>
          </p:cNvSpPr>
          <p:nvPr>
            <p:ph type="pic" sz="quarter" idx="14"/>
          </p:nvPr>
        </p:nvSpPr>
        <p:spPr bwMode="gray">
          <a:xfrm>
            <a:off x="3591566" y="688315"/>
            <a:ext cx="1944797" cy="2486025"/>
          </a:xfr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342946" rtlCol="0"/>
          <a:lstStyle>
            <a:lvl1pPr marL="34295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3" name="Рисунок 10"/>
          <p:cNvSpPr>
            <a:spLocks noGrp="1"/>
          </p:cNvSpPr>
          <p:nvPr>
            <p:ph type="pic" sz="quarter" idx="15"/>
          </p:nvPr>
        </p:nvSpPr>
        <p:spPr bwMode="gray">
          <a:xfrm>
            <a:off x="5956899" y="688315"/>
            <a:ext cx="1944797" cy="2486026"/>
          </a:xfr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342946" rtlCol="0"/>
          <a:lstStyle>
            <a:lvl1pPr marL="34295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107" y="4343400"/>
            <a:ext cx="6859786" cy="342900"/>
          </a:xfrm>
        </p:spPr>
        <p:txBody>
          <a:bodyPr wrap="square" rtlCol="0">
            <a:normAutofit/>
          </a:bodyPr>
          <a:lstStyle>
            <a:lvl1pPr marL="0" indent="0" algn="ctr" rtl="0"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46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91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83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8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729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674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62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566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142106" y="3632598"/>
            <a:ext cx="6859788" cy="710802"/>
          </a:xfrm>
        </p:spPr>
        <p:txBody>
          <a:bodyPr rtlCol="0">
            <a:normAutofit/>
          </a:bodyPr>
          <a:lstStyle>
            <a:lvl1pPr algn="ctr" rtl="0">
              <a:lnSpc>
                <a:spcPct val="80000"/>
              </a:lnSpc>
              <a:defRPr sz="5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10031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059656"/>
            <a:ext cx="8382000" cy="2135969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pu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444501"/>
            <a:ext cx="1457325" cy="384175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444501"/>
            <a:ext cx="5286375" cy="384175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38383649"/>
      </p:ext>
    </p:extLst>
  </p:cSld>
  <p:clrMapOvr>
    <a:masterClrMapping/>
  </p:clrMapOvr>
  <p:transition spd="slow">
    <p:pu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871721"/>
            <a:ext cx="6858000" cy="1550135"/>
          </a:xfrm>
        </p:spPr>
        <p:txBody>
          <a:bodyPr rtlCol="0" anchor="b">
            <a:normAutofit/>
          </a:bodyPr>
          <a:lstStyle>
            <a:lvl1pPr algn="l" rtl="0">
              <a:defRPr sz="33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3000" y="3442098"/>
            <a:ext cx="6172200" cy="64730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90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 algn="l" rtl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l" rtl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l" rtl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l" rtl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l" rtl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l" rtl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l" rtl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62834549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058665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8665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231790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1631156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2" y="1231790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35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72641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059657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p:transition spd="slow">
    <p:push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974780"/>
            <a:ext cx="9144000" cy="41687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72642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428751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 spd="slow">
    <p:push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6172809" y="2411730"/>
            <a:ext cx="51435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8" name="Rectangle 7"/>
          <p:cNvSpPr/>
          <p:nvPr/>
        </p:nvSpPr>
        <p:spPr>
          <a:xfrm rot="16200000">
            <a:off x="6485382" y="2484332"/>
            <a:ext cx="51435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7848600" cy="85725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7848600" cy="3394472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962900" y="713979"/>
            <a:ext cx="16002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fld id="{9E2780EB-DA8E-4119-92C3-325CCEAABAC4}" type="datetimeFigureOut">
              <a:rPr lang="ru-RU" smtClean="0"/>
              <a:pPr/>
              <a:t>12.04.2018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62850" y="2828529"/>
            <a:ext cx="24003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399861" y="4426347"/>
            <a:ext cx="726281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fld id="{3670645A-F9B6-4347-860F-FE9ED88D0C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8895749" y="-550"/>
            <a:ext cx="76200" cy="51435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  <p:sldLayoutId id="2147483740" r:id="rId23"/>
    <p:sldLayoutId id="2147483741" r:id="rId24"/>
    <p:sldLayoutId id="2147483742" r:id="rId25"/>
    <p:sldLayoutId id="2147483743" r:id="rId26"/>
    <p:sldLayoutId id="2147483744" r:id="rId27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ru-RU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ru-RU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ru-RU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ru-RU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2.wdp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6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4139952" y="483517"/>
            <a:ext cx="4165848" cy="4144075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тебе</a:t>
            </a:r>
            <a:r>
              <a:rPr lang="ru-RU" sz="7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7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Азбука!</a:t>
            </a:r>
          </a:p>
        </p:txBody>
      </p:sp>
      <p:pic>
        <p:nvPicPr>
          <p:cNvPr id="4" name="Picture 5" descr="http://www.booksiti.net.ru/books/4786085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321" y="339502"/>
            <a:ext cx="3200400" cy="4288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4894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E22A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E22A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E22A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E22A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70093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Закричал охотник: </a:t>
            </a:r>
          </a:p>
          <a:p>
            <a:pPr algn="ctr"/>
            <a:r>
              <a:rPr lang="ru-RU" sz="2800" b="1" dirty="0" smtClean="0"/>
              <a:t>«Ой, </a:t>
            </a:r>
            <a:r>
              <a:rPr lang="ru-RU" sz="2800" b="1" dirty="0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/>
              <a:t>вери гонятся за мной!»</a:t>
            </a:r>
            <a:endParaRPr lang="ru-RU" sz="2800" b="1" dirty="0"/>
          </a:p>
        </p:txBody>
      </p:sp>
      <p:pic>
        <p:nvPicPr>
          <p:cNvPr id="4100" name="Picture 4" descr="https://ds04.infourok.ru/uploads/ex/0de2/000d19b9-0618f909/img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76" t="13845" r="8869" b="29135"/>
          <a:stretch/>
        </p:blipFill>
        <p:spPr bwMode="auto">
          <a:xfrm>
            <a:off x="1619672" y="1410390"/>
            <a:ext cx="5400600" cy="337883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62FCB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75187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70093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 дороге вдоль села</a:t>
            </a:r>
          </a:p>
          <a:p>
            <a:pPr algn="ctr"/>
            <a:r>
              <a:rPr lang="ru-RU" sz="2800" b="1" dirty="0" smtClean="0"/>
              <a:t>Мама с </a:t>
            </a:r>
            <a:r>
              <a:rPr lang="ru-RU" sz="2800" b="1" dirty="0" smtClean="0">
                <a:solidFill>
                  <a:srgbClr val="FF0000"/>
                </a:solidFill>
              </a:rPr>
              <a:t>б</a:t>
            </a:r>
            <a:r>
              <a:rPr lang="ru-RU" sz="2800" b="1" dirty="0" smtClean="0"/>
              <a:t>очками пошла!</a:t>
            </a:r>
            <a:endParaRPr lang="ru-RU" sz="28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47" t="24260" r="10138"/>
          <a:stretch/>
        </p:blipFill>
        <p:spPr bwMode="auto">
          <a:xfrm>
            <a:off x="1630496" y="1377108"/>
            <a:ext cx="4880473" cy="345611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62FCB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28489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70093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Жучка бу</a:t>
            </a:r>
            <a:r>
              <a:rPr lang="ru-RU" sz="2800" b="1" dirty="0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/>
              <a:t>ку не доела:</a:t>
            </a:r>
          </a:p>
          <a:p>
            <a:pPr algn="ctr"/>
            <a:r>
              <a:rPr lang="ru-RU" sz="2800" b="1" dirty="0" smtClean="0"/>
              <a:t>Неохота, надоело!</a:t>
            </a:r>
            <a:endParaRPr lang="ru-RU" sz="28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36" t="23148" r="7479" b="4275"/>
          <a:stretch/>
        </p:blipFill>
        <p:spPr bwMode="auto">
          <a:xfrm>
            <a:off x="1573681" y="1355291"/>
            <a:ext cx="5256584" cy="347310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62FCB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55313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70093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На глазах у детворы</a:t>
            </a:r>
          </a:p>
          <a:p>
            <a:pPr algn="ctr"/>
            <a:r>
              <a:rPr lang="ru-RU" sz="2800" b="1" dirty="0" smtClean="0"/>
              <a:t>Кры</a:t>
            </a:r>
            <a:r>
              <a:rPr lang="ru-RU" sz="2800" b="1" dirty="0" smtClean="0">
                <a:solidFill>
                  <a:srgbClr val="FF0000"/>
                </a:solidFill>
              </a:rPr>
              <a:t>с</a:t>
            </a:r>
            <a:r>
              <a:rPr lang="ru-RU" sz="2800" b="1" dirty="0" smtClean="0"/>
              <a:t>у красят маляры!</a:t>
            </a:r>
            <a:endParaRPr lang="ru-RU" sz="28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59" t="20580" r="7723"/>
          <a:stretch/>
        </p:blipFill>
        <p:spPr bwMode="auto">
          <a:xfrm>
            <a:off x="1691680" y="1419620"/>
            <a:ext cx="5184576" cy="351259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62FCB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80045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70093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Полюбуйтесь-ка, ребятки,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</a:t>
            </a:r>
            <a:r>
              <a:rPr lang="ru-RU" sz="2800" b="1" dirty="0" smtClean="0"/>
              <a:t>аки выросли на грядке!</a:t>
            </a:r>
            <a:endParaRPr lang="ru-RU" sz="28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86" t="23266" r="10647"/>
          <a:stretch/>
        </p:blipFill>
        <p:spPr bwMode="auto">
          <a:xfrm>
            <a:off x="1799692" y="1382595"/>
            <a:ext cx="4968552" cy="342140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62FCB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32959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765290">
            <a:off x="2763467" y="3530628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211710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озорница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797326">
            <a:off x="3698705" y="1194210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получила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445449">
            <a:off x="41663" y="752189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единицу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7364" y="1642878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Ученица озорница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Получила единицу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8750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765290">
            <a:off x="2763467" y="3530628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Азбука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211710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мудрости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797326">
            <a:off x="3698705" y="1194210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ступенька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445449">
            <a:off x="41663" y="752189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206" y="1748208"/>
            <a:ext cx="79106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Азбука - 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мудрости ступенька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56954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3478" y="10308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З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534" y="10308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Б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590" y="10308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038190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К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10308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9422" y="1534940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3478" y="1534940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Ч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47534" y="1534940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Е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1590" y="1534940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Б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1534940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Н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1534940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64088" y="1534940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К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9422" y="10308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А 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47534" y="2038996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51920" y="2038996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Ч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55976" y="2038996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58109" y="2038996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Т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2038996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Е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68144" y="2038996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Л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372200" y="2038996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Ь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54053" y="2543928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Г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860032" y="2543928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Л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362165" y="2543928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О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68144" y="2543052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Б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372200" y="2543928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876256" y="2543928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С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354053" y="3047108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60032" y="30479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Р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373182" y="30479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Ь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837057" y="30479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В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333001" y="30479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К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43478" y="30479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339422" y="3047984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Б</a:t>
            </a:r>
            <a:endParaRPr lang="ru-RU" sz="3600" b="1" dirty="0">
              <a:solidFill>
                <a:schemeClr val="bg1"/>
              </a:solidFill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2339422" y="1030884"/>
            <a:ext cx="3024666" cy="511362"/>
            <a:chOff x="2339422" y="1030884"/>
            <a:chExt cx="3024666" cy="511362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2843478" y="10308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/>
                <a:t>З</a:t>
              </a:r>
              <a:endParaRPr lang="ru-RU" sz="3600" b="1" dirty="0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3347534" y="10308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Б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3851590" y="10308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У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4860032" y="10308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А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2339422" y="10308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/>
                <a:t>А </a:t>
              </a:r>
              <a:endParaRPr lang="ru-RU" sz="3600" b="1" dirty="0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4355976" y="103819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chemeClr val="tx1"/>
                  </a:solidFill>
                </a:rPr>
                <a:t>К</a:t>
              </a:r>
              <a:endParaRPr lang="ru-RU" sz="4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339422" y="1534940"/>
            <a:ext cx="3528722" cy="504056"/>
            <a:chOff x="2339422" y="1534940"/>
            <a:chExt cx="3528722" cy="504056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2339422" y="153494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У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2843478" y="153494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Ч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3347534" y="153494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Е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3851590" y="153494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Б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4860032" y="153494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И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5364088" y="153494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К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4355976" y="153494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chemeClr val="tx1"/>
                  </a:solidFill>
                </a:rPr>
                <a:t>Н</a:t>
              </a:r>
              <a:endParaRPr lang="ru-RU" sz="4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3347534" y="2038996"/>
            <a:ext cx="3528722" cy="504056"/>
            <a:chOff x="3347534" y="2038996"/>
            <a:chExt cx="3528722" cy="504056"/>
          </a:xfrm>
        </p:grpSpPr>
        <p:sp>
          <p:nvSpPr>
            <p:cNvPr id="72" name="Прямоугольник 71"/>
            <p:cNvSpPr/>
            <p:nvPr/>
          </p:nvSpPr>
          <p:spPr>
            <a:xfrm>
              <a:off x="3347534" y="2038996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У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3851920" y="2038996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Ч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4858109" y="2038996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Т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5364088" y="2038996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Е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5868144" y="2038996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Л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6372200" y="2038996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prstClr val="black"/>
                  </a:solidFill>
                </a:rPr>
                <a:t>Ь</a:t>
              </a:r>
              <a:endParaRPr lang="ru-RU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4355976" y="2038996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chemeClr val="tx1"/>
                  </a:solidFill>
                </a:rPr>
                <a:t>И</a:t>
              </a:r>
              <a:endParaRPr lang="ru-RU" sz="4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4354053" y="2543052"/>
            <a:ext cx="3026259" cy="504932"/>
            <a:chOff x="4354053" y="2543052"/>
            <a:chExt cx="3026259" cy="504932"/>
          </a:xfrm>
        </p:grpSpPr>
        <p:sp>
          <p:nvSpPr>
            <p:cNvPr id="80" name="Прямоугольник 79"/>
            <p:cNvSpPr/>
            <p:nvPr/>
          </p:nvSpPr>
          <p:spPr>
            <a:xfrm>
              <a:off x="4860032" y="2543928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Л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5362165" y="2543928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О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5868144" y="2543052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Б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6372200" y="2543928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У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6876256" y="2543928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С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4354053" y="2543928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chemeClr val="tx1"/>
                  </a:solidFill>
                </a:rPr>
                <a:t>Г</a:t>
              </a:r>
              <a:endParaRPr lang="ru-RU" sz="4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2339422" y="3047108"/>
            <a:ext cx="3537816" cy="504932"/>
            <a:chOff x="2339422" y="3047108"/>
            <a:chExt cx="3537816" cy="504932"/>
          </a:xfrm>
        </p:grpSpPr>
        <p:sp>
          <p:nvSpPr>
            <p:cNvPr id="95" name="Прямоугольник 94"/>
            <p:cNvSpPr/>
            <p:nvPr/>
          </p:nvSpPr>
          <p:spPr>
            <a:xfrm>
              <a:off x="4354053" y="3047108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chemeClr val="tx1"/>
                  </a:solidFill>
                </a:rPr>
                <a:t>А</a:t>
              </a:r>
              <a:endParaRPr lang="ru-RU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4860032" y="30479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Р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5373182" y="30479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Ь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3837057" y="30479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В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99" name="Прямоугольник 98"/>
            <p:cNvSpPr/>
            <p:nvPr/>
          </p:nvSpPr>
          <p:spPr>
            <a:xfrm>
              <a:off x="3333001" y="30479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К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100" name="Прямоугольник 99"/>
            <p:cNvSpPr/>
            <p:nvPr/>
          </p:nvSpPr>
          <p:spPr>
            <a:xfrm>
              <a:off x="2843478" y="30479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У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101" name="Прямоугольник 100"/>
            <p:cNvSpPr/>
            <p:nvPr/>
          </p:nvSpPr>
          <p:spPr>
            <a:xfrm>
              <a:off x="2339422" y="3047984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3600" b="1" dirty="0" smtClean="0">
                  <a:solidFill>
                    <a:schemeClr val="tx1"/>
                  </a:solidFill>
                </a:rPr>
                <a:t>Б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2" name="Группа 101"/>
          <p:cNvGrpSpPr/>
          <p:nvPr/>
        </p:nvGrpSpPr>
        <p:grpSpPr>
          <a:xfrm>
            <a:off x="4341113" y="1039066"/>
            <a:ext cx="505979" cy="2512974"/>
            <a:chOff x="4354053" y="1038190"/>
            <a:chExt cx="505979" cy="2512974"/>
          </a:xfrm>
        </p:grpSpPr>
        <p:sp>
          <p:nvSpPr>
            <p:cNvPr id="103" name="Прямоугольник 102"/>
            <p:cNvSpPr/>
            <p:nvPr/>
          </p:nvSpPr>
          <p:spPr>
            <a:xfrm>
              <a:off x="4355976" y="103819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rgbClr val="FF0000"/>
                  </a:solidFill>
                </a:rPr>
                <a:t>К</a:t>
              </a:r>
              <a:endParaRPr lang="ru-RU" sz="4400" b="1" dirty="0">
                <a:solidFill>
                  <a:srgbClr val="FF0000"/>
                </a:solidFill>
              </a:endParaRPr>
            </a:p>
          </p:txBody>
        </p:sp>
        <p:sp>
          <p:nvSpPr>
            <p:cNvPr id="104" name="Прямоугольник 103"/>
            <p:cNvSpPr/>
            <p:nvPr/>
          </p:nvSpPr>
          <p:spPr>
            <a:xfrm>
              <a:off x="4355976" y="1534940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rgbClr val="FF0000"/>
                  </a:solidFill>
                </a:rPr>
                <a:t>Н</a:t>
              </a:r>
              <a:endParaRPr lang="ru-RU" sz="4400" b="1" dirty="0">
                <a:solidFill>
                  <a:srgbClr val="FF0000"/>
                </a:solidFill>
              </a:endParaRPr>
            </a:p>
          </p:txBody>
        </p:sp>
        <p:sp>
          <p:nvSpPr>
            <p:cNvPr id="105" name="Прямоугольник 104"/>
            <p:cNvSpPr/>
            <p:nvPr/>
          </p:nvSpPr>
          <p:spPr>
            <a:xfrm>
              <a:off x="4355976" y="2038996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rgbClr val="FF0000"/>
                  </a:solidFill>
                </a:rPr>
                <a:t>И</a:t>
              </a:r>
              <a:endParaRPr lang="ru-RU" sz="4400" b="1" dirty="0">
                <a:solidFill>
                  <a:srgbClr val="FF0000"/>
                </a:solidFill>
              </a:endParaRPr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4354053" y="2543928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rgbClr val="FF0000"/>
                  </a:solidFill>
                </a:rPr>
                <a:t>Г</a:t>
              </a:r>
              <a:endParaRPr lang="ru-RU" sz="4400" b="1" dirty="0">
                <a:solidFill>
                  <a:srgbClr val="FF0000"/>
                </a:solidFill>
              </a:endParaRPr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4354053" y="3047108"/>
              <a:ext cx="504056" cy="5040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/>
              <a:r>
                <a:rPr lang="ru-RU" sz="4400" b="1" dirty="0" smtClean="0">
                  <a:solidFill>
                    <a:srgbClr val="FF0000"/>
                  </a:solidFill>
                </a:rPr>
                <a:t>А</a:t>
              </a:r>
              <a:endParaRPr lang="ru-RU" sz="4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8" name="TextBox 107"/>
          <p:cNvSpPr txBox="1"/>
          <p:nvPr/>
        </p:nvSpPr>
        <p:spPr>
          <a:xfrm>
            <a:off x="149901" y="125769"/>
            <a:ext cx="2969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4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кроссворд</a:t>
            </a:r>
            <a:endParaRPr lang="ru-RU" sz="3200" b="1" spc="4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9" name="Picture 3" descr="F:\Яндекс Диск\5. Картинки\01.картинки с прозрачным фоном\школа с прозр фоном\книги\шк7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8017" y="197484"/>
            <a:ext cx="2916654" cy="166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3" descr="F:\Яндекс Диск\5. Картинки\01.картинки с прозрачным фоном\школа с прозр фоном\книги\шк7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9901" y="3047984"/>
            <a:ext cx="2916654" cy="166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11" name="Прямая соединительная линия 110"/>
          <p:cNvCxnSpPr/>
          <p:nvPr/>
        </p:nvCxnSpPr>
        <p:spPr>
          <a:xfrm>
            <a:off x="2843478" y="555526"/>
            <a:ext cx="270453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>
            <a:off x="3172699" y="4587974"/>
            <a:ext cx="529197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040859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 descr="F:\Яндекс Диск\5. Картинки\01.картинки с прозрачным фоном\цветы с прозрачным фоном\ь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97361">
            <a:off x="289604" y="1243082"/>
            <a:ext cx="2304256" cy="2540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F:\Яндекс Диск\5. Картинки\01.картинки с прозрачным фоном\цветы с прозрачным фоном\ь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26551" flipH="1">
            <a:off x="6299264" y="963568"/>
            <a:ext cx="2128828" cy="2540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F:\Яндекс Диск\5. Картинки\01.картинки с прозрачным фоном\деревья, трава, листики, веточки\листья и ветки\листья\клён (5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1903" y="548731"/>
            <a:ext cx="3486282" cy="2445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F:\Яндекс Диск\5. Картинки\01.картинки с прозрачным фоном\8.  бумага, свитки, книги\книги\b940ac4ce32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597" y="1275606"/>
            <a:ext cx="7632848" cy="3503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46452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51520" y="1745500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A521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Дальнейших успехов </a:t>
            </a:r>
            <a:br>
              <a:rPr lang="ru-RU" sz="5400" dirty="0" smtClean="0">
                <a:solidFill>
                  <a:srgbClr val="A521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</a:br>
            <a:r>
              <a:rPr lang="ru-RU" sz="5400" dirty="0" smtClean="0">
                <a:solidFill>
                  <a:srgbClr val="A521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на пути к знаниям!</a:t>
            </a:r>
            <a:endParaRPr lang="ru-RU" sz="5400" dirty="0">
              <a:solidFill>
                <a:srgbClr val="A521A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75556" y="483518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В добрый путь!</a:t>
            </a: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3829876"/>
            <a:ext cx="6025000" cy="115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38844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9684568" y="1292481"/>
            <a:ext cx="6960879" cy="3832597"/>
            <a:chOff x="735182" y="-269904"/>
            <a:chExt cx="6384815" cy="3472557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9503" b="100000" l="0" r="320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67878"/>
            <a:stretch/>
          </p:blipFill>
          <p:spPr>
            <a:xfrm rot="1069484">
              <a:off x="735182" y="-269904"/>
              <a:ext cx="2106061" cy="28185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440"/>
            <a:stretch/>
          </p:blipFill>
          <p:spPr>
            <a:xfrm rot="633390">
              <a:off x="2487104" y="379960"/>
              <a:ext cx="4632893" cy="28226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026" name="Picture 2" descr="https://thumbs.dreamstime.com/t/%D0%BF%D0%BE%D0%B5%D0%B7%D0%B4-%D1%81%D0%BB%D0%B5%D0%B4%D0%B0-1332326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582" b="24974"/>
          <a:stretch/>
        </p:blipFill>
        <p:spPr bwMode="auto">
          <a:xfrm>
            <a:off x="0" y="3921972"/>
            <a:ext cx="9146763" cy="507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2"/>
          <p:cNvGrpSpPr/>
          <p:nvPr/>
        </p:nvGrpSpPr>
        <p:grpSpPr>
          <a:xfrm>
            <a:off x="-19436" y="3062931"/>
            <a:ext cx="9163436" cy="2080569"/>
            <a:chOff x="-19436" y="3062931"/>
            <a:chExt cx="9163436" cy="2080569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423" r="4486" b="24959"/>
            <a:stretch/>
          </p:blipFill>
          <p:spPr>
            <a:xfrm>
              <a:off x="-19436" y="3062931"/>
              <a:ext cx="4663444" cy="2080569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423" r="4486" b="24959"/>
            <a:stretch/>
          </p:blipFill>
          <p:spPr>
            <a:xfrm>
              <a:off x="4435996" y="3208780"/>
              <a:ext cx="4708004" cy="1934719"/>
            </a:xfrm>
            <a:prstGeom prst="rect">
              <a:avLst/>
            </a:prstGeom>
          </p:spPr>
        </p:pic>
      </p:grpSp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973" y="143804"/>
            <a:ext cx="1223990" cy="83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3953" y="411510"/>
            <a:ext cx="1544086" cy="98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232550"/>
            <a:ext cx="1223990" cy="83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566232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174 0.00216 L -0.97118 0.002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pp000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06" t="12688" r="4706"/>
          <a:stretch>
            <a:fillRect/>
          </a:stretch>
        </p:blipFill>
        <p:spPr bwMode="auto">
          <a:xfrm>
            <a:off x="2267744" y="250241"/>
            <a:ext cx="3908818" cy="4685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" name="Picture 1" descr="F:\Яндекс Диск\5. Картинки\01.картинки с прозрачным фоном\дети, взрослые с прозрачным фоном\виньетки\1гг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38640" y="250240"/>
            <a:ext cx="743141" cy="477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F:\Яндекс Диск\5. Картинки\01.картинки с прозрачным фоном\дети, взрослые с прозрачным фоном\виньетки\1гг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203268"/>
            <a:ext cx="743141" cy="477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29184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b.ru/misc/i/gallery/17559/4570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87" b="4874"/>
          <a:stretch/>
        </p:blipFill>
        <p:spPr bwMode="auto">
          <a:xfrm>
            <a:off x="539552" y="267494"/>
            <a:ext cx="3600400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27984" y="1203598"/>
            <a:ext cx="38884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Памятник </a:t>
            </a:r>
          </a:p>
          <a:p>
            <a:pPr algn="ctr"/>
            <a:r>
              <a:rPr lang="ru-RU" sz="54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Кириллу </a:t>
            </a:r>
          </a:p>
          <a:p>
            <a:pPr algn="ctr"/>
            <a:r>
              <a:rPr lang="ru-RU" sz="54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 </a:t>
            </a:r>
            <a:r>
              <a:rPr lang="ru-RU" sz="54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Мефодию</a:t>
            </a:r>
            <a:endParaRPr lang="ru-RU" sz="54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2170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750"/>
          <a:stretch/>
        </p:blipFill>
        <p:spPr>
          <a:xfrm>
            <a:off x="5651" y="448435"/>
            <a:ext cx="1907704" cy="45141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21804" y="771550"/>
            <a:ext cx="2014528" cy="38678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65" t="3114" r="10862" b="9453"/>
          <a:stretch/>
        </p:blipFill>
        <p:spPr>
          <a:xfrm>
            <a:off x="-2518171" y="390727"/>
            <a:ext cx="2722293" cy="427789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-19436" y="3062931"/>
            <a:ext cx="9163436" cy="2080569"/>
            <a:chOff x="-19436" y="3062931"/>
            <a:chExt cx="9163436" cy="208056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423" r="4486" b="24959"/>
            <a:stretch/>
          </p:blipFill>
          <p:spPr>
            <a:xfrm>
              <a:off x="-19436" y="3062931"/>
              <a:ext cx="4663444" cy="2080569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423" r="4486" b="24959"/>
            <a:stretch/>
          </p:blipFill>
          <p:spPr>
            <a:xfrm>
              <a:off x="4435996" y="3208780"/>
              <a:ext cx="4708004" cy="19347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3022641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08091E-6 L 0.88264 -0.0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32" y="-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89006E-6 L 0.48021 0.0027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83518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002060"/>
                </a:solidFill>
              </a:rPr>
              <a:t>ДР   ЖБ</a:t>
            </a:r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483518"/>
            <a:ext cx="172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У</a:t>
            </a:r>
            <a:r>
              <a:rPr lang="ru-RU" sz="9600" b="1" dirty="0" smtClean="0"/>
              <a:t>      </a:t>
            </a:r>
            <a:endParaRPr lang="ru-RU" sz="9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645608" y="498034"/>
            <a:ext cx="1950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А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2750335"/>
            <a:ext cx="39462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002060"/>
                </a:solidFill>
              </a:rPr>
              <a:t>ЗБ   К</a:t>
            </a:r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2750335"/>
            <a:ext cx="1950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А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3400" y="2733702"/>
            <a:ext cx="1950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У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2750335"/>
            <a:ext cx="1950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А</a:t>
            </a:r>
            <a:endParaRPr lang="ru-RU" sz="9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52580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115616" y="267494"/>
            <a:ext cx="6096000" cy="4572000"/>
            <a:chOff x="1115616" y="267494"/>
            <a:chExt cx="6096000" cy="4572000"/>
          </a:xfrm>
        </p:grpSpPr>
        <p:pic>
          <p:nvPicPr>
            <p:cNvPr id="3074" name="Picture 2" descr="C:\Users\Наталья\Downloads\к празднику азбуки\img2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0" b="100000" l="0" r="100000"/>
                      </a14:imgEffect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67494"/>
              <a:ext cx="6096000" cy="4572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5699448" y="4479068"/>
              <a:ext cx="1512168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" name="Picture 1" descr="F:\Яндекс Диск\5. Картинки\01.картинки с прозрачным фоном\дети, взрослые с прозрачным фоном\виньетки\1гг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38640" y="250240"/>
            <a:ext cx="743141" cy="477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F:\Яндекс Диск\5. Картинки\01.картинки с прозрачным фоном\дети, взрослые с прозрачным фоном\виньетки\1гг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740352" y="78078"/>
            <a:ext cx="743141" cy="477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20680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Эдик\Desktop\мои докум\img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80" t="26011" r="6951" b="5367"/>
          <a:stretch/>
        </p:blipFill>
        <p:spPr bwMode="auto">
          <a:xfrm>
            <a:off x="1885516" y="1707654"/>
            <a:ext cx="4796903" cy="304663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62FCB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70093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Говорят, один рыбак в речке выловил башмак,</a:t>
            </a:r>
          </a:p>
          <a:p>
            <a:pPr algn="ctr"/>
            <a:r>
              <a:rPr lang="ru-RU" sz="2800" b="1" dirty="0" smtClean="0"/>
              <a:t>Но зато ему потом на крючок попался </a:t>
            </a:r>
            <a:r>
              <a:rPr lang="ru-RU" sz="2800" b="1" dirty="0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/>
              <a:t>ом!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3125071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70093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Тает снег, течёт ручей,</a:t>
            </a:r>
          </a:p>
          <a:p>
            <a:pPr algn="ctr"/>
            <a:r>
              <a:rPr lang="ru-RU" sz="2800" b="1" dirty="0" smtClean="0"/>
              <a:t>На ветвях полно </a:t>
            </a:r>
            <a:r>
              <a:rPr lang="ru-RU" sz="2800" b="1" dirty="0" smtClean="0">
                <a:solidFill>
                  <a:srgbClr val="FF0000"/>
                </a:solidFill>
              </a:rPr>
              <a:t>в</a:t>
            </a:r>
            <a:r>
              <a:rPr lang="ru-RU" sz="2800" b="1" dirty="0" smtClean="0"/>
              <a:t>рачей!</a:t>
            </a:r>
            <a:endParaRPr lang="ru-RU" sz="2800" b="1" dirty="0"/>
          </a:p>
        </p:txBody>
      </p:sp>
      <p:pic>
        <p:nvPicPr>
          <p:cNvPr id="4" name="Picture 2" descr="C:\Users\Эдик\Desktop\мои докум\img5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75" t="21576" r="7691" b="4297"/>
          <a:stretch/>
        </p:blipFill>
        <p:spPr bwMode="auto">
          <a:xfrm>
            <a:off x="1619672" y="1593849"/>
            <a:ext cx="5123311" cy="334170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62FCB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09008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9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ФА Современный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232</TotalTime>
  <Words>189</Words>
  <Application>Microsoft Office PowerPoint</Application>
  <PresentationFormat>Экран (16:9)</PresentationFormat>
  <Paragraphs>112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Тема9</vt:lpstr>
      <vt:lpstr>Белый текст и шрифт Courier для слайдов с кодом</vt:lpstr>
      <vt:lpstr>ФА Современный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Рыжкина</dc:creator>
  <cp:lastModifiedBy>Галина</cp:lastModifiedBy>
  <cp:revision>33</cp:revision>
  <dcterms:created xsi:type="dcterms:W3CDTF">2018-03-11T17:01:29Z</dcterms:created>
  <dcterms:modified xsi:type="dcterms:W3CDTF">2018-04-12T20:19:40Z</dcterms:modified>
</cp:coreProperties>
</file>