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9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../&#1054;&#1090;&#1074;&#1077;&#1090;&#1099;/&#1054;&#1090;&#1074;&#1077;&#1090;%20&#1043;&#1077;&#1088;&#1086;&#1080;%20200.pptx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548680"/>
            <a:ext cx="8305800" cy="2952328"/>
          </a:xfrm>
        </p:spPr>
        <p:txBody>
          <a:bodyPr/>
          <a:lstStyle/>
          <a:p>
            <a:r>
              <a:rPr lang="ru-RU" b="1" dirty="0">
                <a:effectLst/>
              </a:rPr>
              <a:t>Кто из командующих Красной армии первым получил звание маршала во время ВОВ?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380312" y="6021288"/>
            <a:ext cx="10294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hlinkClick r:id="rId2" action="ppaction://hlinkpres?slideindex=1&amp;slidetitle="/>
              </a:rPr>
              <a:t>Ответ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15084978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0</TotalTime>
  <Words>14</Words>
  <Application>Microsoft Office PowerPoint</Application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Бумажная</vt:lpstr>
      <vt:lpstr>Кто из командующих Красной армии первым получил звание маршала во время ВОВ?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Кто из командующих Красной армии первым получил звание маршала во время ВОВ?</dc:title>
  <dc:creator>Scool</dc:creator>
  <cp:lastModifiedBy>Scool</cp:lastModifiedBy>
  <cp:revision>1</cp:revision>
  <dcterms:created xsi:type="dcterms:W3CDTF">2020-02-27T04:24:49Z</dcterms:created>
  <dcterms:modified xsi:type="dcterms:W3CDTF">2020-02-27T04:32:16Z</dcterms:modified>
</cp:coreProperties>
</file>