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72" r:id="rId7"/>
    <p:sldId id="273" r:id="rId8"/>
    <p:sldId id="262" r:id="rId9"/>
    <p:sldId id="265" r:id="rId10"/>
    <p:sldId id="266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FA8C"/>
    <a:srgbClr val="16F68B"/>
    <a:srgbClr val="6AAAF0"/>
    <a:srgbClr val="238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2E0CE-ABAC-4095-BBFA-8240609456A9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D31E4-F168-45AA-9281-BA041968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96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244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81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D31E4-F168-45AA-9281-BA0419689C26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52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996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769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19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98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79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56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51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932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49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51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3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C011F-13C5-4301-833C-6A5B7A6441B6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748B8-5629-4838-A67D-79AFBCB8E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898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(&#1101;&#1084;&#1086;&#1094;&#1080;&#1080;).pptx#5. &#1055;&#1088;&#1077;&#1079;&#1077;&#1085;&#1090;&#1072;&#1094;&#1080;&#1103; PowerPoint" TargetMode="Externa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089;&#1082;&#1086;&#1088;&#1086;&#1075;&#1086;&#1074;&#1086;&#1088;&#1082;&#1072;%20&#1046;.pptx#9. &#1055;&#1088;&#1077;&#1079;&#1077;&#1085;&#1090;&#1072;&#1094;&#1080;&#1103; PowerPoint" TargetMode="External"/><Relationship Id="rId13" Type="http://schemas.openxmlformats.org/officeDocument/2006/relationships/image" Target="../media/image5.jpeg"/><Relationship Id="rId3" Type="http://schemas.openxmlformats.org/officeDocument/2006/relationships/slide" Target="slide11.xml"/><Relationship Id="rId7" Type="http://schemas.openxmlformats.org/officeDocument/2006/relationships/hyperlink" Target="&#1089;&#1082;&#1086;&#1088;&#1086;&#1075;&#1086;&#1074;&#1086;&#1088;&#1082;&#1072;%20&#1046;.pptx#10. &#1055;&#1088;&#1077;&#1079;&#1077;&#1085;&#1090;&#1072;&#1094;&#1080;&#1103; PowerPoint" TargetMode="External"/><Relationship Id="rId12" Type="http://schemas.microsoft.com/office/2007/relationships/hdphoto" Target="../media/hdphoto2.wdp"/><Relationship Id="rId17" Type="http://schemas.openxmlformats.org/officeDocument/2006/relationships/slide" Target="slide8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89;&#1082;&#1086;&#1088;&#1086;&#1075;&#1086;&#1074;&#1086;&#1088;&#1082;&#1072;%20&#1046;.pptx#14. &#1055;&#1088;&#1077;&#1079;&#1077;&#1085;&#1090;&#1072;&#1094;&#1080;&#1103; PowerPoint" TargetMode="External"/><Relationship Id="rId11" Type="http://schemas.openxmlformats.org/officeDocument/2006/relationships/image" Target="../media/image4.png"/><Relationship Id="rId5" Type="http://schemas.openxmlformats.org/officeDocument/2006/relationships/hyperlink" Target="&#1089;&#1082;&#1086;&#1088;&#1086;&#1075;&#1086;&#1074;&#1086;&#1088;&#1082;&#1072;%20&#1046;.pptx#13. &#1055;&#1088;&#1077;&#1079;&#1077;&#1085;&#1090;&#1072;&#1094;&#1080;&#1103; PowerPoint" TargetMode="External"/><Relationship Id="rId15" Type="http://schemas.microsoft.com/office/2007/relationships/hdphoto" Target="../media/hdphoto3.wdp"/><Relationship Id="rId10" Type="http://schemas.openxmlformats.org/officeDocument/2006/relationships/hyperlink" Target="(&#1101;&#1084;&#1086;&#1094;&#1080;&#1080;).pptx#5. &#1055;&#1088;&#1077;&#1079;&#1077;&#1085;&#1090;&#1072;&#1094;&#1080;&#1103; PowerPoint" TargetMode="External"/><Relationship Id="rId4" Type="http://schemas.openxmlformats.org/officeDocument/2006/relationships/hyperlink" Target="&#1089;&#1082;&#1086;&#1088;&#1086;&#1075;&#1086;&#1074;&#1086;&#1088;&#1082;&#1072;%20&#1046;.pptx#12. &#1055;&#1088;&#1077;&#1079;&#1077;&#1085;&#1090;&#1072;&#1094;&#1080;&#1103; PowerPoint" TargetMode="External"/><Relationship Id="rId9" Type="http://schemas.openxmlformats.org/officeDocument/2006/relationships/image" Target="../media/image3.jpeg"/><Relationship Id="rId1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15816" y="4653136"/>
            <a:ext cx="6056286" cy="204706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Скороговорка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Звук Ж</a:t>
            </a:r>
          </a:p>
        </p:txBody>
      </p:sp>
      <p:sp>
        <p:nvSpPr>
          <p:cNvPr id="3" name="лужа 3"/>
          <p:cNvSpPr/>
          <p:nvPr/>
        </p:nvSpPr>
        <p:spPr>
          <a:xfrm>
            <a:off x="2581492" y="2669764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1124744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10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15263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8034824" y="512632"/>
            <a:ext cx="457176" cy="363034"/>
            <a:chOff x="7812376" y="404461"/>
            <a:chExt cx="457176" cy="54000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7812376" y="728461"/>
              <a:ext cx="180000" cy="216000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7956376" y="609195"/>
              <a:ext cx="144000" cy="3240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8125552" y="404461"/>
              <a:ext cx="144000" cy="5400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20" name="Управляющая кнопка: домой 19">
            <a:hlinkClick r:id="rId5" action="ppaction://hlinksldjump" highlightClick="1"/>
          </p:cNvPr>
          <p:cNvSpPr/>
          <p:nvPr/>
        </p:nvSpPr>
        <p:spPr>
          <a:xfrm>
            <a:off x="8028384" y="5563242"/>
            <a:ext cx="936104" cy="890094"/>
          </a:xfrm>
          <a:prstGeom prst="actionButtonHome">
            <a:avLst/>
          </a:prstGeom>
          <a:solidFill>
            <a:srgbClr val="12F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0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644103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Picture 6" descr="http://im0-tub-ru.yandex.net/i?id=399297817-55-72&amp;n=2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9" t="15297" r="19673" b="17835"/>
          <a:stretch/>
        </p:blipFill>
        <p:spPr bwMode="auto">
          <a:xfrm>
            <a:off x="7985055" y="361983"/>
            <a:ext cx="590714" cy="610308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омой 16">
            <a:hlinkClick r:id="rId6" action="ppaction://hlinksldjump" highlightClick="1"/>
          </p:cNvPr>
          <p:cNvSpPr/>
          <p:nvPr/>
        </p:nvSpPr>
        <p:spPr>
          <a:xfrm>
            <a:off x="8028384" y="5563242"/>
            <a:ext cx="936104" cy="890094"/>
          </a:xfrm>
          <a:prstGeom prst="actionButtonHome">
            <a:avLst/>
          </a:prstGeom>
          <a:solidFill>
            <a:srgbClr val="12F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6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644103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грустн.пила">
            <a:hlinkClick r:id="rId5" action="ppaction://hlinkpres?slideindex=5&amp;slidetitle=Презентация PowerPoint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667">
                        <a14:backgroundMark x1="16000" y1="10000" x2="16000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792" y="314863"/>
            <a:ext cx="725240" cy="72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8028384" y="5563242"/>
            <a:ext cx="936104" cy="890094"/>
          </a:xfrm>
          <a:prstGeom prst="actionButtonHome">
            <a:avLst/>
          </a:prstGeom>
          <a:solidFill>
            <a:srgbClr val="12F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0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644103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Picture 4" descr="http://im4-tub-ru.yandex.net/i?id=11939456-53-72&amp;n=2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"/>
          <a:stretch/>
        </p:blipFill>
        <p:spPr bwMode="auto">
          <a:xfrm>
            <a:off x="8044019" y="423049"/>
            <a:ext cx="472786" cy="494694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омой 16">
            <a:hlinkClick r:id="rId6" action="ppaction://hlinksldjump" highlightClick="1"/>
          </p:cNvPr>
          <p:cNvSpPr/>
          <p:nvPr/>
        </p:nvSpPr>
        <p:spPr>
          <a:xfrm>
            <a:off x="8028384" y="5563242"/>
            <a:ext cx="936104" cy="890094"/>
          </a:xfrm>
          <a:prstGeom prst="actionButtonHome">
            <a:avLst/>
          </a:prstGeom>
          <a:solidFill>
            <a:srgbClr val="12F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75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116079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веселый лопата" descr="Описание: http://im3-tub-ru.yandex.net/i?id=782671-20-72&amp;n=2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170" r="97076">
                        <a14:backgroundMark x1="14035" y1="82000" x2="14035" y2="82000"/>
                        <a14:backgroundMark x1="91813" y1="18000" x2="91813" y2="1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53" y="385266"/>
            <a:ext cx="831317" cy="65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омой 16">
            <a:hlinkClick r:id="rId7" action="ppaction://hlinksldjump" highlightClick="1"/>
          </p:cNvPr>
          <p:cNvSpPr/>
          <p:nvPr/>
        </p:nvSpPr>
        <p:spPr>
          <a:xfrm>
            <a:off x="8028384" y="5563242"/>
            <a:ext cx="936104" cy="890094"/>
          </a:xfrm>
          <a:prstGeom prst="actionButtonHome">
            <a:avLst/>
          </a:prstGeom>
          <a:solidFill>
            <a:srgbClr val="12F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90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101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601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01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701"/>
                            </p:stCondLst>
                            <p:childTnLst>
                              <p:par>
                                <p:cTn id="9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, син"/>
          <p:cNvSpPr/>
          <p:nvPr/>
        </p:nvSpPr>
        <p:spPr>
          <a:xfrm>
            <a:off x="215512" y="15263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Жаба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в</a:t>
            </a:r>
            <a:r>
              <a:rPr lang="ru-RU" sz="3200" dirty="0" smtClean="0">
                <a:solidFill>
                  <a:schemeClr val="bg1"/>
                </a:solidFill>
              </a:rPr>
              <a:t> луже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проживала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Жить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без лужи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н</a:t>
            </a:r>
            <a:r>
              <a:rPr lang="ru-RU" sz="3200" dirty="0" smtClean="0">
                <a:solidFill>
                  <a:schemeClr val="bg1"/>
                </a:solidFill>
              </a:rPr>
              <a:t>е желала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-62293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1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, син"/>
          <p:cNvSpPr/>
          <p:nvPr/>
        </p:nvSpPr>
        <p:spPr>
          <a:xfrm>
            <a:off x="215512" y="15263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Жаба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в</a:t>
            </a:r>
            <a:r>
              <a:rPr lang="ru-RU" sz="3200" dirty="0" smtClean="0">
                <a:solidFill>
                  <a:schemeClr val="bg1"/>
                </a:solidFill>
              </a:rPr>
              <a:t> луже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проживала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Жить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без лужи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н</a:t>
            </a:r>
            <a:r>
              <a:rPr lang="ru-RU" sz="3200" dirty="0" smtClean="0">
                <a:solidFill>
                  <a:schemeClr val="bg1"/>
                </a:solidFill>
              </a:rPr>
              <a:t>е желала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30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, син"/>
          <p:cNvSpPr/>
          <p:nvPr/>
        </p:nvSpPr>
        <p:spPr>
          <a:xfrm>
            <a:off x="215512" y="15263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Жаба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в</a:t>
            </a:r>
            <a:r>
              <a:rPr lang="ru-RU" sz="3200" dirty="0" smtClean="0">
                <a:solidFill>
                  <a:schemeClr val="bg1"/>
                </a:solidFill>
              </a:rPr>
              <a:t> луже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проживала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Жить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без лужи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н</a:t>
            </a:r>
            <a:r>
              <a:rPr lang="ru-RU" sz="3200" dirty="0" smtClean="0">
                <a:solidFill>
                  <a:schemeClr val="bg1"/>
                </a:solidFill>
              </a:rPr>
              <a:t>е желала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http://forum.ribca.net/ibf_new/rss_pics/www.mobi.ru/Articles/17/3584/Road_Sign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0" t="5806" r="8487" b="8661"/>
          <a:stretch/>
        </p:blipFill>
        <p:spPr bwMode="auto">
          <a:xfrm>
            <a:off x="7962824" y="350939"/>
            <a:ext cx="635175" cy="638913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91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9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, син"/>
          <p:cNvSpPr/>
          <p:nvPr/>
        </p:nvSpPr>
        <p:spPr>
          <a:xfrm>
            <a:off x="215512" y="15263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Жаба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в</a:t>
            </a:r>
            <a:r>
              <a:rPr lang="ru-RU" sz="3200" dirty="0" smtClean="0">
                <a:solidFill>
                  <a:schemeClr val="bg1"/>
                </a:solidFill>
              </a:rPr>
              <a:t> луже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проживала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Жить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без лужи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н</a:t>
            </a:r>
            <a:r>
              <a:rPr lang="ru-RU" sz="3200" dirty="0" smtClean="0">
                <a:solidFill>
                  <a:schemeClr val="bg1"/>
                </a:solidFill>
              </a:rPr>
              <a:t>е желала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8034824" y="512632"/>
            <a:ext cx="457176" cy="363034"/>
            <a:chOff x="7812376" y="404461"/>
            <a:chExt cx="457176" cy="54000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7812376" y="728461"/>
              <a:ext cx="180000" cy="216000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7956376" y="609195"/>
              <a:ext cx="144000" cy="3240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8125552" y="404461"/>
              <a:ext cx="144000" cy="5400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184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644103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72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00"/>
                            </p:stCondLst>
                            <p:childTnLst>
                              <p:par>
                                <p:cTn id="8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116079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5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6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6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00"/>
                            </p:stCondLst>
                            <p:childTnLst>
                              <p:par>
                                <p:cTn id="8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6699" y="260648"/>
            <a:ext cx="2306177" cy="20330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8B5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 action="ppaction://hlinksldjump"/>
              </a:rPr>
              <a:t>Недовольно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E8B54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43004" y="285390"/>
            <a:ext cx="2448272" cy="20330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4" action="ppaction://hlinkpres?slideindex=12&amp;slidetitle=Презентация PowerPoint"/>
              </a:rPr>
              <a:t>грустью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6700" y="3018933"/>
            <a:ext cx="2398392" cy="20330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 action="ppaction://hlinkpres?slideindex=13&amp;slidetitle=Презентация PowerPoint"/>
              </a:rPr>
              <a:t>Удивленно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5959" y="3017757"/>
            <a:ext cx="2422361" cy="20330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 action="ppaction://hlinkpres?slideindex=14&amp;slidetitle=Презентация PowerPoint"/>
              </a:rPr>
              <a:t>радостью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51316" y="276784"/>
            <a:ext cx="2448272" cy="20330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7" action="ppaction://hlinkpres?slideindex=10&amp;slidetitle=Презентация PowerPoint"/>
              </a:rPr>
              <a:t>шепотом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3324" y="2930069"/>
            <a:ext cx="2422361" cy="20330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8" action="ppaction://hlinkpres?slideindex=9&amp;slidetitle=Презентация PowerPoint"/>
              </a:rPr>
              <a:t>беззвучно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6" descr="http://im0-tub-ru.yandex.net/i?id=399297817-55-72&amp;n=2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9" t="15297" r="19673" b="17835"/>
          <a:stretch/>
        </p:blipFill>
        <p:spPr bwMode="auto">
          <a:xfrm>
            <a:off x="869073" y="384787"/>
            <a:ext cx="1181428" cy="1220615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грустн.пила">
            <a:hlinkClick r:id="rId10" action="ppaction://hlinkpres?slideindex=5&amp;slidetitle=Презентация PowerPoint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667">
                        <a14:backgroundMark x1="16000" y1="10000" x2="16000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899" y="434363"/>
            <a:ext cx="1450480" cy="145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4-tub-ru.yandex.net/i?id=11939456-53-72&amp;n=21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"/>
          <a:stretch/>
        </p:blipFill>
        <p:spPr bwMode="auto">
          <a:xfrm>
            <a:off x="858854" y="3249128"/>
            <a:ext cx="1201866" cy="1257557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веселый лопата" descr="Описание: http://im3-tub-ru.yandex.net/i?id=782671-20-72&amp;n=21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1170" r="97076">
                        <a14:backgroundMark x1="14035" y1="82000" x2="14035" y2="82000"/>
                        <a14:backgroundMark x1="91813" y1="18000" x2="91813" y2="1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035" y="3140529"/>
            <a:ext cx="1872208" cy="147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forum.ribca.net/ibf_new/rss_pics/www.mobi.ru/Articles/17/3584/Road_Signs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0" t="5806" r="8487" b="8661"/>
          <a:stretch/>
        </p:blipFill>
        <p:spPr bwMode="auto">
          <a:xfrm>
            <a:off x="6470003" y="3249128"/>
            <a:ext cx="1224608" cy="1231816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558840" y="1451637"/>
            <a:ext cx="194712" cy="216000"/>
          </a:xfrm>
          <a:prstGeom prst="roundRect">
            <a:avLst/>
          </a:prstGeom>
          <a:solidFill>
            <a:srgbClr val="00B05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53552" y="1329078"/>
            <a:ext cx="194712" cy="324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69576" y="1112188"/>
            <a:ext cx="194712" cy="540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89793" y="875637"/>
            <a:ext cx="194712" cy="792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416749" y="659637"/>
            <a:ext cx="194712" cy="100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Управляющая кнопка: домой 17">
            <a:hlinkClick r:id="rId17" action="ppaction://hlinksldjump" highlightClick="1"/>
          </p:cNvPr>
          <p:cNvSpPr/>
          <p:nvPr/>
        </p:nvSpPr>
        <p:spPr>
          <a:xfrm>
            <a:off x="8496496" y="6250309"/>
            <a:ext cx="540000" cy="54000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04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2658870"/>
            <a:ext cx="9144000" cy="4199130"/>
          </a:xfrm>
          <a:prstGeom prst="rect">
            <a:avLst/>
          </a:prstGeom>
          <a:solidFill>
            <a:srgbClr val="16F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МОвал 1"/>
          <p:cNvSpPr/>
          <p:nvPr/>
        </p:nvSpPr>
        <p:spPr>
          <a:xfrm>
            <a:off x="179512" y="11663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, син"/>
          <p:cNvSpPr/>
          <p:nvPr/>
        </p:nvSpPr>
        <p:spPr>
          <a:xfrm>
            <a:off x="215512" y="152632"/>
            <a:ext cx="360000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МОвал 1"/>
          <p:cNvSpPr/>
          <p:nvPr/>
        </p:nvSpPr>
        <p:spPr>
          <a:xfrm>
            <a:off x="179512" y="608103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МОвал 1"/>
          <p:cNvSpPr/>
          <p:nvPr/>
        </p:nvSpPr>
        <p:spPr>
          <a:xfrm>
            <a:off x="186021" y="1124792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жаба сл."/>
          <p:cNvSpPr/>
          <p:nvPr/>
        </p:nvSpPr>
        <p:spPr>
          <a:xfrm>
            <a:off x="1043608" y="44624"/>
            <a:ext cx="1296144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Жаба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7" name="в луже"/>
          <p:cNvSpPr/>
          <p:nvPr/>
        </p:nvSpPr>
        <p:spPr>
          <a:xfrm>
            <a:off x="2555775" y="57209"/>
            <a:ext cx="1893381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в</a:t>
            </a:r>
            <a:r>
              <a:rPr lang="ru-RU" sz="3200" dirty="0" smtClean="0">
                <a:solidFill>
                  <a:prstClr val="white"/>
                </a:solidFill>
              </a:rPr>
              <a:t> луже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9" name="проживала"/>
          <p:cNvSpPr/>
          <p:nvPr/>
        </p:nvSpPr>
        <p:spPr>
          <a:xfrm>
            <a:off x="4716016" y="57209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проживала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жить"/>
          <p:cNvSpPr/>
          <p:nvPr/>
        </p:nvSpPr>
        <p:spPr>
          <a:xfrm>
            <a:off x="1046945" y="667137"/>
            <a:ext cx="1292807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Жить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без лужи"/>
          <p:cNvSpPr/>
          <p:nvPr/>
        </p:nvSpPr>
        <p:spPr>
          <a:xfrm>
            <a:off x="2576948" y="667137"/>
            <a:ext cx="187220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</a:rPr>
              <a:t>без лужи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не желала"/>
          <p:cNvSpPr/>
          <p:nvPr/>
        </p:nvSpPr>
        <p:spPr>
          <a:xfrm>
            <a:off x="4694461" y="667137"/>
            <a:ext cx="2232248" cy="468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</a:rPr>
              <a:t>н</a:t>
            </a:r>
            <a:r>
              <a:rPr lang="ru-RU" sz="3200" dirty="0" smtClean="0">
                <a:solidFill>
                  <a:prstClr val="white"/>
                </a:solidFill>
              </a:rPr>
              <a:t>е желала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лужа 3"/>
          <p:cNvSpPr/>
          <p:nvPr/>
        </p:nvSpPr>
        <p:spPr>
          <a:xfrm>
            <a:off x="2581492" y="4195370"/>
            <a:ext cx="4123708" cy="11261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жаба 3" descr="http://bufodo.fromru.com/art/am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1" b="88575" l="9443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5" y="2650350"/>
            <a:ext cx="3393582" cy="291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лнце 7"/>
          <p:cNvSpPr/>
          <p:nvPr/>
        </p:nvSpPr>
        <p:spPr>
          <a:xfrm>
            <a:off x="7596336" y="0"/>
            <a:ext cx="1368152" cy="1340792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Picture 2" descr="http://forum.ribca.net/ibf_new/rss_pics/www.mobi.ru/Articles/17/3584/Road_Sign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0" t="5806" r="8487" b="8661"/>
          <a:stretch/>
        </p:blipFill>
        <p:spPr bwMode="auto">
          <a:xfrm>
            <a:off x="7962824" y="350939"/>
            <a:ext cx="635175" cy="638913"/>
          </a:xfrm>
          <a:prstGeom prst="ellipse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омой 16">
            <a:hlinkClick r:id="rId6" action="ppaction://hlinksldjump" highlightClick="1"/>
          </p:cNvPr>
          <p:cNvSpPr/>
          <p:nvPr/>
        </p:nvSpPr>
        <p:spPr>
          <a:xfrm>
            <a:off x="8028384" y="5563242"/>
            <a:ext cx="936104" cy="890094"/>
          </a:xfrm>
          <a:prstGeom prst="actionButtonHome">
            <a:avLst/>
          </a:prstGeom>
          <a:solidFill>
            <a:srgbClr val="12F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45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9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  <p:bldP spid="22" grpId="1" animBg="1"/>
      <p:bldP spid="22" grpId="2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133</Words>
  <Application>Microsoft Office PowerPoint</Application>
  <PresentationFormat>Экран (4:3)</PresentationFormat>
  <Paragraphs>124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Success</cp:lastModifiedBy>
  <cp:revision>24</cp:revision>
  <dcterms:created xsi:type="dcterms:W3CDTF">2014-04-06T14:40:06Z</dcterms:created>
  <dcterms:modified xsi:type="dcterms:W3CDTF">2022-03-29T14:24:47Z</dcterms:modified>
</cp:coreProperties>
</file>