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53.jpeg" ContentType="image/jpeg"/>
  <Override PartName="/ppt/media/image2.jpeg" ContentType="image/jpeg"/>
  <Override PartName="/ppt/media/image54.jpeg" ContentType="image/jpeg"/>
  <Override PartName="/ppt/media/image5.png" ContentType="image/png"/>
  <Override PartName="/ppt/media/image3.jpeg" ContentType="image/jpeg"/>
  <Override PartName="/ppt/media/image55.jpeg" ContentType="image/jpeg"/>
  <Override PartName="/ppt/media/image4.jpeg" ContentType="image/jpeg"/>
  <Override PartName="/ppt/media/image56.jpeg" ContentType="image/jpeg"/>
  <Override PartName="/ppt/media/image6.jpeg" ContentType="image/jpeg"/>
  <Override PartName="/ppt/media/image58.jpeg" ContentType="image/jpeg"/>
  <Override PartName="/ppt/media/image7.jpeg" ContentType="image/jpeg"/>
  <Override PartName="/ppt/media/image59.jpeg" ContentType="image/jpeg"/>
  <Override PartName="/ppt/media/image8.jpeg" ContentType="image/jpeg"/>
  <Override PartName="/ppt/media/image10.jpeg" ContentType="image/jpeg"/>
  <Override PartName="/ppt/media/image100.jpeg" ContentType="image/jpeg"/>
  <Override PartName="/ppt/media/image11.jpeg" ContentType="image/jpeg"/>
  <Override PartName="/ppt/media/image101.jpeg" ContentType="image/jpeg"/>
  <Override PartName="/ppt/media/image12.jpeg" ContentType="image/jpeg"/>
  <Override PartName="/ppt/media/image102.jpeg" ContentType="image/jpeg"/>
  <Override PartName="/ppt/media/image13.jpeg" ContentType="image/jpeg"/>
  <Override PartName="/ppt/media/image103.jpeg" ContentType="image/jpeg"/>
  <Override PartName="/ppt/media/image14.jpeg" ContentType="image/jpeg"/>
  <Override PartName="/ppt/media/image104.jpeg" ContentType="image/jpeg"/>
  <Override PartName="/ppt/media/image15.jpeg" ContentType="image/jpeg"/>
  <Override PartName="/ppt/media/image105.jpeg" ContentType="image/jpeg"/>
  <Override PartName="/ppt/media/image16.jpeg" ContentType="image/jpeg"/>
  <Override PartName="/ppt/media/image10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5.jpeg" ContentType="image/jpeg"/>
  <Override PartName="/ppt/media/image46.jpeg" ContentType="image/jpeg"/>
  <Override PartName="/ppt/media/image47.jpeg" ContentType="image/jpeg"/>
  <Override PartName="/ppt/media/image48.jpeg" ContentType="image/jpeg"/>
  <Override PartName="/ppt/media/image49.jpeg" ContentType="image/jpeg"/>
  <Override PartName="/ppt/media/image50.jpeg" ContentType="image/jpeg"/>
  <Override PartName="/ppt/media/image51.jpeg" ContentType="image/jpeg"/>
  <Override PartName="/ppt/media/image52.jpeg" ContentType="image/jpeg"/>
  <Override PartName="/ppt/media/image57.jpeg" ContentType="image/jpeg"/>
  <Override PartName="/ppt/media/image60.jpeg" ContentType="image/jpeg"/>
  <Override PartName="/ppt/media/image61.jpeg" ContentType="image/jpeg"/>
  <Override PartName="/ppt/media/image62.jpeg" ContentType="image/jpeg"/>
  <Override PartName="/ppt/media/image63.jpeg" ContentType="image/jpeg"/>
  <Override PartName="/ppt/media/image64.jpeg" ContentType="image/jpeg"/>
  <Override PartName="/ppt/media/image65.jpeg" ContentType="image/jpeg"/>
  <Override PartName="/ppt/media/image66.jpeg" ContentType="image/jpeg"/>
  <Override PartName="/ppt/media/image67.jpeg" ContentType="image/jpeg"/>
  <Override PartName="/ppt/media/image68.jpeg" ContentType="image/jpeg"/>
  <Override PartName="/ppt/media/image69.jpeg" ContentType="image/jpeg"/>
  <Override PartName="/ppt/media/image70.jpeg" ContentType="image/jpeg"/>
  <Override PartName="/ppt/media/image71.jpeg" ContentType="image/jpeg"/>
  <Override PartName="/ppt/media/image72.jpeg" ContentType="image/jpeg"/>
  <Override PartName="/ppt/media/image73.jpeg" ContentType="image/jpeg"/>
  <Override PartName="/ppt/media/image74.wmf" ContentType="image/x-wmf"/>
  <Override PartName="/ppt/media/image75.wmf" ContentType="image/x-wmf"/>
  <Override PartName="/ppt/media/image76.jpeg" ContentType="image/jpeg"/>
  <Override PartName="/ppt/media/image77.jpeg" ContentType="image/jpeg"/>
  <Override PartName="/ppt/media/image78.jpeg" ContentType="image/jpeg"/>
  <Override PartName="/ppt/media/image79.jpeg" ContentType="image/jpeg"/>
  <Override PartName="/ppt/media/image80.jpeg" ContentType="image/jpeg"/>
  <Override PartName="/ppt/media/image81.jpeg" ContentType="image/jpeg"/>
  <Override PartName="/ppt/media/image82.jpeg" ContentType="image/jpeg"/>
  <Override PartName="/ppt/media/image83.jpeg" ContentType="image/jpeg"/>
  <Override PartName="/ppt/media/image84.jpeg" ContentType="image/jpeg"/>
  <Override PartName="/ppt/media/image85.jpeg" ContentType="image/jpeg"/>
  <Override PartName="/ppt/media/image86.jpeg" ContentType="image/jpeg"/>
  <Override PartName="/ppt/media/image87.jpeg" ContentType="image/jpeg"/>
  <Override PartName="/ppt/media/image88.jpeg" ContentType="image/jpeg"/>
  <Override PartName="/ppt/media/image89.jpeg" ContentType="image/jpeg"/>
  <Override PartName="/ppt/media/image90.jpeg" ContentType="image/jpeg"/>
  <Override PartName="/ppt/media/image91.jpeg" ContentType="image/jpeg"/>
  <Override PartName="/ppt/media/image92.jpeg" ContentType="image/jpeg"/>
  <Override PartName="/ppt/media/image93.jpeg" ContentType="image/jpeg"/>
  <Override PartName="/ppt/media/image94.jpeg" ContentType="image/jpeg"/>
  <Override PartName="/ppt/media/image95.jpeg" ContentType="image/jpeg"/>
  <Override PartName="/ppt/media/image96.jpeg" ContentType="image/jpeg"/>
  <Override PartName="/ppt/media/image97.jpeg" ContentType="image/jpeg"/>
  <Override PartName="/ppt/media/image98.jpeg" ContentType="image/jpeg"/>
  <Override PartName="/ppt/media/image99.jpeg" ContentType="image/jpeg"/>
  <Override PartName="/ppt/media/image107.png" ContentType="image/pn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5" Type="http://schemas.openxmlformats.org/officeDocument/2006/relationships/image" Target="../media/image29.jpeg"/><Relationship Id="rId6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jpeg"/><Relationship Id="rId3" Type="http://schemas.openxmlformats.org/officeDocument/2006/relationships/image" Target="../media/image32.jpeg"/><Relationship Id="rId4" Type="http://schemas.openxmlformats.org/officeDocument/2006/relationships/image" Target="../media/image33.jpeg"/><Relationship Id="rId5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jpeg"/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5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image" Target="../media/image47.jpeg"/><Relationship Id="rId3" Type="http://schemas.openxmlformats.org/officeDocument/2006/relationships/image" Target="../media/image48.jpeg"/><Relationship Id="rId4" Type="http://schemas.openxmlformats.org/officeDocument/2006/relationships/image" Target="../media/image49.jpeg"/><Relationship Id="rId5" Type="http://schemas.openxmlformats.org/officeDocument/2006/relationships/image" Target="../media/image50.jpeg"/><Relationship Id="rId6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image" Target="../media/image52.jpeg"/><Relationship Id="rId3" Type="http://schemas.openxmlformats.org/officeDocument/2006/relationships/image" Target="../media/image53.jpeg"/><Relationship Id="rId4" Type="http://schemas.openxmlformats.org/officeDocument/2006/relationships/image" Target="../media/image54.jpeg"/><Relationship Id="rId5" Type="http://schemas.openxmlformats.org/officeDocument/2006/relationships/image" Target="../media/image55.jpeg"/><Relationship Id="rId6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56.jpeg"/><Relationship Id="rId2" Type="http://schemas.openxmlformats.org/officeDocument/2006/relationships/image" Target="../media/image57.jpeg"/><Relationship Id="rId3" Type="http://schemas.openxmlformats.org/officeDocument/2006/relationships/image" Target="../media/image58.jpeg"/><Relationship Id="rId4" Type="http://schemas.openxmlformats.org/officeDocument/2006/relationships/image" Target="../media/image59.jpeg"/><Relationship Id="rId5" Type="http://schemas.openxmlformats.org/officeDocument/2006/relationships/image" Target="../media/image60.jpeg"/><Relationship Id="rId6" Type="http://schemas.openxmlformats.org/officeDocument/2006/relationships/image" Target="../media/image61.jpeg"/><Relationship Id="rId7" Type="http://schemas.openxmlformats.org/officeDocument/2006/relationships/image" Target="../media/image62.jpeg"/><Relationship Id="rId8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63.jpeg"/><Relationship Id="rId2" Type="http://schemas.openxmlformats.org/officeDocument/2006/relationships/image" Target="../media/image64.jpeg"/><Relationship Id="rId3" Type="http://schemas.openxmlformats.org/officeDocument/2006/relationships/image" Target="../media/image65.jpeg"/><Relationship Id="rId4" Type="http://schemas.openxmlformats.org/officeDocument/2006/relationships/image" Target="../media/image66.jpeg"/><Relationship Id="rId5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67.jpeg"/><Relationship Id="rId2" Type="http://schemas.openxmlformats.org/officeDocument/2006/relationships/image" Target="../media/image68.jpeg"/><Relationship Id="rId3" Type="http://schemas.openxmlformats.org/officeDocument/2006/relationships/image" Target="../media/image69.jpeg"/><Relationship Id="rId4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70.jpeg"/><Relationship Id="rId2" Type="http://schemas.openxmlformats.org/officeDocument/2006/relationships/image" Target="../media/image71.jpeg"/><Relationship Id="rId3" Type="http://schemas.openxmlformats.org/officeDocument/2006/relationships/image" Target="../media/image72.jpeg"/><Relationship Id="rId4" Type="http://schemas.openxmlformats.org/officeDocument/2006/relationships/image" Target="../media/image73.jpeg"/><Relationship Id="rId5" Type="http://schemas.openxmlformats.org/officeDocument/2006/relationships/image" Target="../media/image74.wmf"/><Relationship Id="rId6" Type="http://schemas.openxmlformats.org/officeDocument/2006/relationships/image" Target="../media/image75.wmf"/><Relationship Id="rId7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76.jpeg"/><Relationship Id="rId2" Type="http://schemas.openxmlformats.org/officeDocument/2006/relationships/image" Target="../media/image77.jpeg"/><Relationship Id="rId3" Type="http://schemas.openxmlformats.org/officeDocument/2006/relationships/image" Target="../media/image78.jpeg"/><Relationship Id="rId4" Type="http://schemas.openxmlformats.org/officeDocument/2006/relationships/image" Target="../media/image79.jpeg"/><Relationship Id="rId5" Type="http://schemas.openxmlformats.org/officeDocument/2006/relationships/image" Target="../media/image80.jpeg"/><Relationship Id="rId6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81.jpeg"/><Relationship Id="rId2" Type="http://schemas.openxmlformats.org/officeDocument/2006/relationships/image" Target="../media/image82.jpeg"/><Relationship Id="rId3" Type="http://schemas.openxmlformats.org/officeDocument/2006/relationships/image" Target="../media/image83.jpeg"/><Relationship Id="rId4" Type="http://schemas.openxmlformats.org/officeDocument/2006/relationships/image" Target="../media/image84.jpeg"/><Relationship Id="rId5" Type="http://schemas.openxmlformats.org/officeDocument/2006/relationships/image" Target="../media/image85.jpeg"/><Relationship Id="rId6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86.jpeg"/><Relationship Id="rId2" Type="http://schemas.openxmlformats.org/officeDocument/2006/relationships/image" Target="../media/image87.jpeg"/><Relationship Id="rId3" Type="http://schemas.openxmlformats.org/officeDocument/2006/relationships/image" Target="../media/image88.jpeg"/><Relationship Id="rId4" Type="http://schemas.openxmlformats.org/officeDocument/2006/relationships/image" Target="../media/image89.jpeg"/><Relationship Id="rId5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90.jpeg"/><Relationship Id="rId2" Type="http://schemas.openxmlformats.org/officeDocument/2006/relationships/image" Target="../media/image91.jpeg"/><Relationship Id="rId3" Type="http://schemas.openxmlformats.org/officeDocument/2006/relationships/image" Target="../media/image92.jpeg"/><Relationship Id="rId4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93.jpeg"/><Relationship Id="rId2" Type="http://schemas.openxmlformats.org/officeDocument/2006/relationships/image" Target="../media/image94.jpeg"/><Relationship Id="rId3" Type="http://schemas.openxmlformats.org/officeDocument/2006/relationships/image" Target="../media/image95.jpeg"/><Relationship Id="rId4" Type="http://schemas.openxmlformats.org/officeDocument/2006/relationships/image" Target="../media/image96.jpeg"/><Relationship Id="rId5" Type="http://schemas.openxmlformats.org/officeDocument/2006/relationships/image" Target="../media/image97.jpeg"/><Relationship Id="rId6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98.jpeg"/><Relationship Id="rId2" Type="http://schemas.openxmlformats.org/officeDocument/2006/relationships/image" Target="../media/image99.jpeg"/><Relationship Id="rId3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100.jpeg"/><Relationship Id="rId2" Type="http://schemas.openxmlformats.org/officeDocument/2006/relationships/image" Target="../media/image101.jpeg"/><Relationship Id="rId3" Type="http://schemas.openxmlformats.org/officeDocument/2006/relationships/image" Target="../media/image102.jpeg"/><Relationship Id="rId4" Type="http://schemas.openxmlformats.org/officeDocument/2006/relationships/image" Target="../media/image103.jpeg"/><Relationship Id="rId5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104.jpeg"/><Relationship Id="rId2" Type="http://schemas.openxmlformats.org/officeDocument/2006/relationships/image" Target="../media/image105.jpeg"/><Relationship Id="rId3" Type="http://schemas.openxmlformats.org/officeDocument/2006/relationships/image" Target="../media/image106.jpeg"/><Relationship Id="rId4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107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755640" y="548640"/>
            <a:ext cx="7632000" cy="638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376092"/>
                </a:solidFill>
                <a:latin typeface="Comic Sans MS"/>
                <a:ea typeface="DejaVu Sans"/>
              </a:rPr>
              <a:t>Муниципальное дошкольное образовательное учреждение «Центр развития ребёнка «Искорка» – детский сад № 24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77" name="CustomShape 2"/>
          <p:cNvSpPr/>
          <p:nvPr/>
        </p:nvSpPr>
        <p:spPr>
          <a:xfrm>
            <a:off x="3204000" y="4941000"/>
            <a:ext cx="4571280" cy="57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376092"/>
                </a:solidFill>
                <a:latin typeface="Arial"/>
                <a:ea typeface="DejaVu Sans"/>
              </a:rPr>
              <a:t>Выполнила: </a:t>
            </a:r>
            <a:r>
              <a:rPr b="0" lang="ru-RU" sz="1600" spc="-1" strike="noStrike">
                <a:solidFill>
                  <a:srgbClr val="376092"/>
                </a:solidFill>
                <a:latin typeface="Arial"/>
                <a:ea typeface="DejaVu Sans"/>
              </a:rPr>
              <a:t>воспитатель I категории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376092"/>
                </a:solidFill>
                <a:latin typeface="Arial"/>
                <a:ea typeface="DejaVu Sans"/>
              </a:rPr>
              <a:t>                       </a:t>
            </a:r>
            <a:r>
              <a:rPr b="0" lang="ru-RU" sz="1600" spc="-1" strike="noStrike">
                <a:solidFill>
                  <a:srgbClr val="376092"/>
                </a:solidFill>
                <a:latin typeface="Arial"/>
                <a:ea typeface="DejaVu Sans"/>
              </a:rPr>
              <a:t>Медведева Л.Л.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78" name="CustomShape 3"/>
          <p:cNvSpPr/>
          <p:nvPr/>
        </p:nvSpPr>
        <p:spPr>
          <a:xfrm>
            <a:off x="2267640" y="5733360"/>
            <a:ext cx="4571280" cy="57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17375e"/>
                </a:solidFill>
                <a:latin typeface="Arial"/>
                <a:ea typeface="DejaVu Sans"/>
              </a:rPr>
              <a:t>г. Железногорск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17375e"/>
                </a:solidFill>
                <a:latin typeface="Arial"/>
                <a:ea typeface="DejaVu Sans"/>
              </a:rPr>
              <a:t>2021 г.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79" name="CustomShape 4"/>
          <p:cNvSpPr/>
          <p:nvPr/>
        </p:nvSpPr>
        <p:spPr>
          <a:xfrm>
            <a:off x="1043640" y="1268640"/>
            <a:ext cx="7128000" cy="338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336699"/>
                </a:solidFill>
                <a:latin typeface="Impact"/>
                <a:ea typeface="DejaVu Sans"/>
              </a:rPr>
              <a:t>"ВОЛШЕБНЫЙ МИР ТЕАТРА - 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336699"/>
                </a:solidFill>
                <a:latin typeface="Impact"/>
                <a:ea typeface="DejaVu Sans"/>
              </a:rPr>
              <a:t>КАК СРЕДСТВО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336699"/>
                </a:solidFill>
                <a:latin typeface="Impact"/>
                <a:ea typeface="DejaVu Sans"/>
              </a:rPr>
              <a:t> </a:t>
            </a:r>
            <a:r>
              <a:rPr b="0" lang="ru-RU" sz="3600" spc="-1" strike="noStrike">
                <a:solidFill>
                  <a:srgbClr val="336699"/>
                </a:solidFill>
                <a:latin typeface="Impact"/>
                <a:ea typeface="DejaVu Sans"/>
              </a:rPr>
              <a:t>ВСЕСТОРОННЕГО РАЗВИТИЯ 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336699"/>
                </a:solidFill>
                <a:latin typeface="Impact"/>
                <a:ea typeface="DejaVu Sans"/>
              </a:rPr>
              <a:t>СПОСОБНОСТЕЙ ДЕТЕЙ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336699"/>
                </a:solidFill>
                <a:latin typeface="Impact"/>
                <a:ea typeface="DejaVu Sans"/>
              </a:rPr>
              <a:t>МЛАДШЕГО ДОШКОЛЬНОГО ВОЗРАСТА" 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336699"/>
                </a:solidFill>
                <a:latin typeface="Impact"/>
                <a:ea typeface="DejaVu Sans"/>
              </a:rPr>
              <a:t>ЧЕРЕЗ РЕАЛИЗАЦИЮ ПРОЕКТА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336699"/>
                </a:solidFill>
                <a:latin typeface="Impact"/>
                <a:ea typeface="DejaVu Sans"/>
              </a:rPr>
              <a:t> </a:t>
            </a:r>
            <a:r>
              <a:rPr b="0" lang="ru-RU" sz="3600" spc="-1" strike="noStrike">
                <a:solidFill>
                  <a:srgbClr val="336699"/>
                </a:solidFill>
                <a:latin typeface="Impact"/>
                <a:ea typeface="DejaVu Sans"/>
              </a:rPr>
              <a:t>"СКАЗКА В ГОСТИ К НАМ СПЕШИТ"</a:t>
            </a:r>
            <a:endParaRPr b="0" lang="ru-RU" sz="3600" spc="-1" strike="noStrike"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2362320" y="620640"/>
            <a:ext cx="4662720" cy="45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ТЕАТРАЛИЗОВАННЫЕ  ИГРЫ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10" name="Picture 5" descr=""/>
          <p:cNvPicPr/>
          <p:nvPr/>
        </p:nvPicPr>
        <p:blipFill>
          <a:blip r:embed="rId1"/>
          <a:stretch/>
        </p:blipFill>
        <p:spPr>
          <a:xfrm>
            <a:off x="683640" y="4005000"/>
            <a:ext cx="3331800" cy="2159640"/>
          </a:xfrm>
          <a:prstGeom prst="rect">
            <a:avLst/>
          </a:prstGeom>
          <a:ln w="9360">
            <a:noFill/>
          </a:ln>
        </p:spPr>
      </p:pic>
      <p:pic>
        <p:nvPicPr>
          <p:cNvPr id="111" name="Picture 2" descr=""/>
          <p:cNvPicPr/>
          <p:nvPr/>
        </p:nvPicPr>
        <p:blipFill>
          <a:blip r:embed="rId2"/>
          <a:stretch/>
        </p:blipFill>
        <p:spPr>
          <a:xfrm>
            <a:off x="827640" y="1052640"/>
            <a:ext cx="3865680" cy="2879640"/>
          </a:xfrm>
          <a:prstGeom prst="rect">
            <a:avLst/>
          </a:prstGeom>
          <a:ln w="9360">
            <a:noFill/>
          </a:ln>
        </p:spPr>
      </p:pic>
      <p:pic>
        <p:nvPicPr>
          <p:cNvPr id="112" name="Picture 2" descr=""/>
          <p:cNvPicPr/>
          <p:nvPr/>
        </p:nvPicPr>
        <p:blipFill>
          <a:blip r:embed="rId3"/>
          <a:stretch/>
        </p:blipFill>
        <p:spPr>
          <a:xfrm>
            <a:off x="3996000" y="3357000"/>
            <a:ext cx="2313720" cy="3091680"/>
          </a:xfrm>
          <a:prstGeom prst="rect">
            <a:avLst/>
          </a:prstGeom>
          <a:ln w="9360">
            <a:noFill/>
          </a:ln>
        </p:spPr>
      </p:pic>
      <p:pic>
        <p:nvPicPr>
          <p:cNvPr id="113" name="Picture 3" descr=""/>
          <p:cNvPicPr/>
          <p:nvPr/>
        </p:nvPicPr>
        <p:blipFill>
          <a:blip r:embed="rId4"/>
          <a:stretch/>
        </p:blipFill>
        <p:spPr>
          <a:xfrm>
            <a:off x="4932000" y="1052640"/>
            <a:ext cx="3455640" cy="2585520"/>
          </a:xfrm>
          <a:prstGeom prst="rect">
            <a:avLst/>
          </a:prstGeom>
          <a:ln w="9360">
            <a:noFill/>
          </a:ln>
        </p:spPr>
      </p:pic>
      <p:pic>
        <p:nvPicPr>
          <p:cNvPr id="114" name="Picture 1" descr=""/>
          <p:cNvPicPr/>
          <p:nvPr/>
        </p:nvPicPr>
        <p:blipFill>
          <a:blip r:embed="rId5"/>
          <a:stretch/>
        </p:blipFill>
        <p:spPr>
          <a:xfrm>
            <a:off x="6372360" y="3645000"/>
            <a:ext cx="2087640" cy="27928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2" descr=""/>
          <p:cNvPicPr/>
          <p:nvPr/>
        </p:nvPicPr>
        <p:blipFill>
          <a:blip r:embed="rId1"/>
          <a:stretch/>
        </p:blipFill>
        <p:spPr>
          <a:xfrm>
            <a:off x="5940000" y="1268640"/>
            <a:ext cx="2951640" cy="3951360"/>
          </a:xfrm>
          <a:prstGeom prst="rect">
            <a:avLst/>
          </a:prstGeom>
          <a:ln w="9360">
            <a:noFill/>
          </a:ln>
        </p:spPr>
      </p:pic>
      <p:pic>
        <p:nvPicPr>
          <p:cNvPr id="116" name="Picture 3" descr=""/>
          <p:cNvPicPr/>
          <p:nvPr/>
        </p:nvPicPr>
        <p:blipFill>
          <a:blip r:embed="rId2"/>
          <a:stretch/>
        </p:blipFill>
        <p:spPr>
          <a:xfrm>
            <a:off x="179640" y="1269000"/>
            <a:ext cx="2973240" cy="3959280"/>
          </a:xfrm>
          <a:prstGeom prst="rect">
            <a:avLst/>
          </a:prstGeom>
          <a:ln w="9360">
            <a:noFill/>
          </a:ln>
        </p:spPr>
      </p:pic>
      <p:pic>
        <p:nvPicPr>
          <p:cNvPr id="117" name="Picture 4" descr=""/>
          <p:cNvPicPr/>
          <p:nvPr/>
        </p:nvPicPr>
        <p:blipFill>
          <a:blip r:embed="rId3"/>
          <a:stretch/>
        </p:blipFill>
        <p:spPr>
          <a:xfrm>
            <a:off x="3348000" y="260640"/>
            <a:ext cx="2447640" cy="3270960"/>
          </a:xfrm>
          <a:prstGeom prst="rect">
            <a:avLst/>
          </a:prstGeom>
          <a:ln w="9360">
            <a:noFill/>
          </a:ln>
        </p:spPr>
      </p:pic>
      <p:pic>
        <p:nvPicPr>
          <p:cNvPr id="118" name="Picture 2" descr=""/>
          <p:cNvPicPr/>
          <p:nvPr/>
        </p:nvPicPr>
        <p:blipFill>
          <a:blip r:embed="rId4"/>
          <a:stretch/>
        </p:blipFill>
        <p:spPr>
          <a:xfrm>
            <a:off x="3276000" y="3573000"/>
            <a:ext cx="2552760" cy="2951640"/>
          </a:xfrm>
          <a:prstGeom prst="rect">
            <a:avLst/>
          </a:prstGeom>
          <a:ln>
            <a:noFill/>
          </a:ln>
        </p:spPr>
      </p:pic>
    </p:spTree>
  </p:cSld>
  <p:transition>
    <p:pull dir="ru"/>
  </p:transition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2" descr=""/>
          <p:cNvPicPr/>
          <p:nvPr/>
        </p:nvPicPr>
        <p:blipFill>
          <a:blip r:embed="rId1"/>
          <a:stretch/>
        </p:blipFill>
        <p:spPr>
          <a:xfrm>
            <a:off x="2699640" y="764640"/>
            <a:ext cx="3659040" cy="2735640"/>
          </a:xfrm>
          <a:prstGeom prst="rect">
            <a:avLst/>
          </a:prstGeom>
          <a:ln w="9360">
            <a:noFill/>
          </a:ln>
        </p:spPr>
      </p:pic>
      <p:pic>
        <p:nvPicPr>
          <p:cNvPr id="120" name="Picture 3" descr=""/>
          <p:cNvPicPr/>
          <p:nvPr/>
        </p:nvPicPr>
        <p:blipFill>
          <a:blip r:embed="rId2"/>
          <a:stretch/>
        </p:blipFill>
        <p:spPr>
          <a:xfrm>
            <a:off x="827640" y="3717000"/>
            <a:ext cx="3662280" cy="2591640"/>
          </a:xfrm>
          <a:prstGeom prst="rect">
            <a:avLst/>
          </a:prstGeom>
          <a:ln w="9360">
            <a:noFill/>
          </a:ln>
        </p:spPr>
      </p:pic>
      <p:pic>
        <p:nvPicPr>
          <p:cNvPr id="121" name="Picture 5" descr=""/>
          <p:cNvPicPr/>
          <p:nvPr/>
        </p:nvPicPr>
        <p:blipFill>
          <a:blip r:embed="rId3"/>
          <a:stretch/>
        </p:blipFill>
        <p:spPr>
          <a:xfrm>
            <a:off x="4788000" y="3789000"/>
            <a:ext cx="3582720" cy="2375640"/>
          </a:xfrm>
          <a:prstGeom prst="rect">
            <a:avLst/>
          </a:prstGeom>
          <a:ln w="9360">
            <a:noFill/>
          </a:ln>
        </p:spPr>
      </p:pic>
      <p:pic>
        <p:nvPicPr>
          <p:cNvPr id="122" name="Picture 2" descr=""/>
          <p:cNvPicPr/>
          <p:nvPr/>
        </p:nvPicPr>
        <p:blipFill>
          <a:blip r:embed="rId4"/>
          <a:stretch/>
        </p:blipFill>
        <p:spPr>
          <a:xfrm>
            <a:off x="467640" y="620640"/>
            <a:ext cx="2161440" cy="2893320"/>
          </a:xfrm>
          <a:prstGeom prst="rect">
            <a:avLst/>
          </a:prstGeom>
          <a:ln w="9360">
            <a:noFill/>
          </a:ln>
        </p:spPr>
      </p:pic>
      <p:pic>
        <p:nvPicPr>
          <p:cNvPr id="123" name="Picture 3" descr=""/>
          <p:cNvPicPr/>
          <p:nvPr/>
        </p:nvPicPr>
        <p:blipFill>
          <a:blip r:embed="rId5"/>
          <a:stretch/>
        </p:blipFill>
        <p:spPr>
          <a:xfrm>
            <a:off x="6444360" y="620640"/>
            <a:ext cx="2137680" cy="2861640"/>
          </a:xfrm>
          <a:prstGeom prst="rect">
            <a:avLst/>
          </a:prstGeom>
          <a:ln w="9360">
            <a:noFill/>
          </a:ln>
        </p:spPr>
      </p:pic>
    </p:spTree>
  </p:cSld>
  <p:transition>
    <p:wipe dir="r"/>
  </p:transition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2" descr=""/>
          <p:cNvPicPr/>
          <p:nvPr/>
        </p:nvPicPr>
        <p:blipFill>
          <a:blip r:embed="rId1"/>
          <a:stretch/>
        </p:blipFill>
        <p:spPr>
          <a:xfrm>
            <a:off x="971640" y="3717000"/>
            <a:ext cx="3461040" cy="2591640"/>
          </a:xfrm>
          <a:prstGeom prst="rect">
            <a:avLst/>
          </a:prstGeom>
          <a:ln w="9360">
            <a:noFill/>
          </a:ln>
        </p:spPr>
      </p:pic>
      <p:pic>
        <p:nvPicPr>
          <p:cNvPr id="125" name="Picture 2" descr=""/>
          <p:cNvPicPr/>
          <p:nvPr/>
        </p:nvPicPr>
        <p:blipFill>
          <a:blip r:embed="rId2"/>
          <a:stretch/>
        </p:blipFill>
        <p:spPr>
          <a:xfrm>
            <a:off x="4860000" y="620640"/>
            <a:ext cx="3566520" cy="2663640"/>
          </a:xfrm>
          <a:prstGeom prst="rect">
            <a:avLst/>
          </a:prstGeom>
          <a:ln w="9360">
            <a:noFill/>
          </a:ln>
        </p:spPr>
      </p:pic>
      <p:pic>
        <p:nvPicPr>
          <p:cNvPr id="126" name="Picture 4" descr=""/>
          <p:cNvPicPr/>
          <p:nvPr/>
        </p:nvPicPr>
        <p:blipFill>
          <a:blip r:embed="rId3"/>
          <a:stretch/>
        </p:blipFill>
        <p:spPr>
          <a:xfrm>
            <a:off x="4716000" y="3501000"/>
            <a:ext cx="3624480" cy="2712960"/>
          </a:xfrm>
          <a:prstGeom prst="rect">
            <a:avLst/>
          </a:prstGeom>
          <a:ln w="9360">
            <a:noFill/>
          </a:ln>
        </p:spPr>
      </p:pic>
      <p:pic>
        <p:nvPicPr>
          <p:cNvPr id="127" name="Picture 1" descr=""/>
          <p:cNvPicPr/>
          <p:nvPr/>
        </p:nvPicPr>
        <p:blipFill>
          <a:blip r:embed="rId4"/>
          <a:stretch/>
        </p:blipFill>
        <p:spPr>
          <a:xfrm>
            <a:off x="683640" y="548640"/>
            <a:ext cx="4114080" cy="3075840"/>
          </a:xfrm>
          <a:prstGeom prst="rect">
            <a:avLst/>
          </a:prstGeom>
          <a:ln w="9360">
            <a:noFill/>
          </a:ln>
        </p:spPr>
      </p:pic>
    </p:spTree>
  </p:cSld>
  <p:transition>
    <p:pull dir="d"/>
  </p:transition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2" descr=""/>
          <p:cNvPicPr/>
          <p:nvPr/>
        </p:nvPicPr>
        <p:blipFill>
          <a:blip r:embed="rId1"/>
          <a:stretch/>
        </p:blipFill>
        <p:spPr>
          <a:xfrm>
            <a:off x="323640" y="3285000"/>
            <a:ext cx="4341960" cy="3239640"/>
          </a:xfrm>
          <a:prstGeom prst="rect">
            <a:avLst/>
          </a:prstGeom>
          <a:ln w="9360">
            <a:noFill/>
          </a:ln>
        </p:spPr>
      </p:pic>
      <p:pic>
        <p:nvPicPr>
          <p:cNvPr id="129" name="Picture 3" descr=""/>
          <p:cNvPicPr/>
          <p:nvPr/>
        </p:nvPicPr>
        <p:blipFill>
          <a:blip r:embed="rId2"/>
          <a:stretch/>
        </p:blipFill>
        <p:spPr>
          <a:xfrm>
            <a:off x="611640" y="476640"/>
            <a:ext cx="3577680" cy="2671200"/>
          </a:xfrm>
          <a:prstGeom prst="rect">
            <a:avLst/>
          </a:prstGeom>
          <a:ln w="9360">
            <a:noFill/>
          </a:ln>
        </p:spPr>
      </p:pic>
      <p:pic>
        <p:nvPicPr>
          <p:cNvPr id="130" name="Picture 4" descr=""/>
          <p:cNvPicPr/>
          <p:nvPr/>
        </p:nvPicPr>
        <p:blipFill>
          <a:blip r:embed="rId3"/>
          <a:stretch/>
        </p:blipFill>
        <p:spPr>
          <a:xfrm>
            <a:off x="4860000" y="3501000"/>
            <a:ext cx="3654720" cy="2735640"/>
          </a:xfrm>
          <a:prstGeom prst="rect">
            <a:avLst/>
          </a:prstGeom>
          <a:ln w="9360">
            <a:noFill/>
          </a:ln>
        </p:spPr>
      </p:pic>
      <p:pic>
        <p:nvPicPr>
          <p:cNvPr id="131" name="Picture 5" descr=""/>
          <p:cNvPicPr/>
          <p:nvPr/>
        </p:nvPicPr>
        <p:blipFill>
          <a:blip r:embed="rId4"/>
          <a:stretch/>
        </p:blipFill>
        <p:spPr>
          <a:xfrm>
            <a:off x="4644000" y="476640"/>
            <a:ext cx="3828960" cy="2879640"/>
          </a:xfrm>
          <a:prstGeom prst="rect">
            <a:avLst/>
          </a:prstGeom>
          <a:ln w="9360">
            <a:noFill/>
          </a:ln>
        </p:spPr>
      </p:pic>
    </p:spTree>
  </p:cSld>
  <p:transition>
    <p:wipe dir="d"/>
  </p:transition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3" descr=""/>
          <p:cNvPicPr/>
          <p:nvPr/>
        </p:nvPicPr>
        <p:blipFill>
          <a:blip r:embed="rId1"/>
          <a:stretch/>
        </p:blipFill>
        <p:spPr>
          <a:xfrm>
            <a:off x="539640" y="3429000"/>
            <a:ext cx="3862440" cy="2879640"/>
          </a:xfrm>
          <a:prstGeom prst="rect">
            <a:avLst/>
          </a:prstGeom>
          <a:ln w="9360">
            <a:noFill/>
          </a:ln>
        </p:spPr>
      </p:pic>
      <p:pic>
        <p:nvPicPr>
          <p:cNvPr id="133" name="Picture 4" descr=""/>
          <p:cNvPicPr/>
          <p:nvPr/>
        </p:nvPicPr>
        <p:blipFill>
          <a:blip r:embed="rId2"/>
          <a:stretch/>
        </p:blipFill>
        <p:spPr>
          <a:xfrm>
            <a:off x="611640" y="548640"/>
            <a:ext cx="3743640" cy="2810160"/>
          </a:xfrm>
          <a:prstGeom prst="rect">
            <a:avLst/>
          </a:prstGeom>
          <a:ln w="9360">
            <a:noFill/>
          </a:ln>
        </p:spPr>
      </p:pic>
      <p:pic>
        <p:nvPicPr>
          <p:cNvPr id="134" name="Picture 5" descr=""/>
          <p:cNvPicPr/>
          <p:nvPr/>
        </p:nvPicPr>
        <p:blipFill>
          <a:blip r:embed="rId3"/>
          <a:stretch/>
        </p:blipFill>
        <p:spPr>
          <a:xfrm>
            <a:off x="4716000" y="548640"/>
            <a:ext cx="3743640" cy="2791080"/>
          </a:xfrm>
          <a:prstGeom prst="rect">
            <a:avLst/>
          </a:prstGeom>
          <a:ln w="9360">
            <a:noFill/>
          </a:ln>
        </p:spPr>
      </p:pic>
      <p:pic>
        <p:nvPicPr>
          <p:cNvPr id="135" name="Picture 6" descr=""/>
          <p:cNvPicPr/>
          <p:nvPr/>
        </p:nvPicPr>
        <p:blipFill>
          <a:blip r:embed="rId4"/>
          <a:stretch/>
        </p:blipFill>
        <p:spPr>
          <a:xfrm>
            <a:off x="4644000" y="3429000"/>
            <a:ext cx="3815640" cy="2859480"/>
          </a:xfrm>
          <a:prstGeom prst="rect">
            <a:avLst/>
          </a:prstGeom>
          <a:ln w="9360">
            <a:noFill/>
          </a:ln>
        </p:spPr>
      </p:pic>
    </p:spTree>
  </p:cSld>
  <p:transition>
    <p:diamond/>
  </p:transition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" descr=""/>
          <p:cNvPicPr/>
          <p:nvPr/>
        </p:nvPicPr>
        <p:blipFill>
          <a:blip r:embed="rId1"/>
          <a:stretch/>
        </p:blipFill>
        <p:spPr>
          <a:xfrm>
            <a:off x="539640" y="692640"/>
            <a:ext cx="4175640" cy="3140280"/>
          </a:xfrm>
          <a:prstGeom prst="rect">
            <a:avLst/>
          </a:prstGeom>
          <a:ln w="9360">
            <a:noFill/>
          </a:ln>
        </p:spPr>
      </p:pic>
      <p:pic>
        <p:nvPicPr>
          <p:cNvPr id="137" name="Picture 2" descr=""/>
          <p:cNvPicPr/>
          <p:nvPr/>
        </p:nvPicPr>
        <p:blipFill>
          <a:blip r:embed="rId2"/>
          <a:stretch/>
        </p:blipFill>
        <p:spPr>
          <a:xfrm>
            <a:off x="4788000" y="764640"/>
            <a:ext cx="3728160" cy="2807640"/>
          </a:xfrm>
          <a:prstGeom prst="rect">
            <a:avLst/>
          </a:prstGeom>
          <a:ln w="9360">
            <a:noFill/>
          </a:ln>
        </p:spPr>
      </p:pic>
      <p:pic>
        <p:nvPicPr>
          <p:cNvPr id="138" name="Picture 3" descr=""/>
          <p:cNvPicPr/>
          <p:nvPr/>
        </p:nvPicPr>
        <p:blipFill>
          <a:blip r:embed="rId3"/>
          <a:stretch/>
        </p:blipFill>
        <p:spPr>
          <a:xfrm>
            <a:off x="539640" y="4077000"/>
            <a:ext cx="4247640" cy="2232360"/>
          </a:xfrm>
          <a:prstGeom prst="rect">
            <a:avLst/>
          </a:prstGeom>
          <a:ln>
            <a:noFill/>
          </a:ln>
        </p:spPr>
      </p:pic>
      <p:pic>
        <p:nvPicPr>
          <p:cNvPr id="139" name="Picture 3" descr=""/>
          <p:cNvPicPr/>
          <p:nvPr/>
        </p:nvPicPr>
        <p:blipFill>
          <a:blip r:embed="rId4"/>
          <a:stretch/>
        </p:blipFill>
        <p:spPr>
          <a:xfrm>
            <a:off x="4932000" y="3645000"/>
            <a:ext cx="3576240" cy="2678760"/>
          </a:xfrm>
          <a:prstGeom prst="rect">
            <a:avLst/>
          </a:prstGeom>
          <a:ln w="9360">
            <a:noFill/>
          </a:ln>
        </p:spPr>
      </p:pic>
    </p:spTree>
  </p:cSld>
  <p:transition>
    <p:cover dir="u"/>
  </p:transition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2" descr=""/>
          <p:cNvPicPr/>
          <p:nvPr/>
        </p:nvPicPr>
        <p:blipFill>
          <a:blip r:embed="rId1"/>
          <a:stretch/>
        </p:blipFill>
        <p:spPr>
          <a:xfrm>
            <a:off x="5292000" y="548640"/>
            <a:ext cx="3023640" cy="4025520"/>
          </a:xfrm>
          <a:prstGeom prst="rect">
            <a:avLst/>
          </a:prstGeom>
          <a:ln w="9360">
            <a:noFill/>
          </a:ln>
        </p:spPr>
      </p:pic>
      <p:pic>
        <p:nvPicPr>
          <p:cNvPr id="141" name="Picture 2" descr=""/>
          <p:cNvPicPr/>
          <p:nvPr/>
        </p:nvPicPr>
        <p:blipFill>
          <a:blip r:embed="rId2"/>
          <a:stretch/>
        </p:blipFill>
        <p:spPr>
          <a:xfrm>
            <a:off x="827640" y="548640"/>
            <a:ext cx="4039920" cy="3023640"/>
          </a:xfrm>
          <a:prstGeom prst="rect">
            <a:avLst/>
          </a:prstGeom>
          <a:ln w="9360">
            <a:noFill/>
          </a:ln>
        </p:spPr>
      </p:pic>
      <p:pic>
        <p:nvPicPr>
          <p:cNvPr id="142" name="Picture 3" descr=""/>
          <p:cNvPicPr/>
          <p:nvPr/>
        </p:nvPicPr>
        <p:blipFill>
          <a:blip r:embed="rId3"/>
          <a:stretch/>
        </p:blipFill>
        <p:spPr>
          <a:xfrm>
            <a:off x="899640" y="3573000"/>
            <a:ext cx="2113920" cy="2821680"/>
          </a:xfrm>
          <a:prstGeom prst="rect">
            <a:avLst/>
          </a:prstGeom>
          <a:ln w="9360">
            <a:noFill/>
          </a:ln>
        </p:spPr>
      </p:pic>
      <p:pic>
        <p:nvPicPr>
          <p:cNvPr id="143" name="Picture 4" descr=""/>
          <p:cNvPicPr/>
          <p:nvPr/>
        </p:nvPicPr>
        <p:blipFill>
          <a:blip r:embed="rId4"/>
          <a:stretch/>
        </p:blipFill>
        <p:spPr>
          <a:xfrm>
            <a:off x="6660360" y="3645000"/>
            <a:ext cx="2087640" cy="2790000"/>
          </a:xfrm>
          <a:prstGeom prst="rect">
            <a:avLst/>
          </a:prstGeom>
          <a:ln w="9360">
            <a:noFill/>
          </a:ln>
        </p:spPr>
      </p:pic>
      <p:pic>
        <p:nvPicPr>
          <p:cNvPr id="144" name="Picture 5" descr=""/>
          <p:cNvPicPr/>
          <p:nvPr/>
        </p:nvPicPr>
        <p:blipFill>
          <a:blip r:embed="rId5"/>
          <a:stretch/>
        </p:blipFill>
        <p:spPr>
          <a:xfrm>
            <a:off x="3492000" y="3573000"/>
            <a:ext cx="2099160" cy="2807640"/>
          </a:xfrm>
          <a:prstGeom prst="rect">
            <a:avLst/>
          </a:prstGeom>
          <a:ln w="9360">
            <a:noFill/>
          </a:ln>
        </p:spPr>
      </p:pic>
    </p:spTree>
  </p:cSld>
  <p:transition>
    <p:split dir="in" orient="vert"/>
  </p:transition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1" descr=""/>
          <p:cNvPicPr/>
          <p:nvPr/>
        </p:nvPicPr>
        <p:blipFill>
          <a:blip r:embed="rId1"/>
          <a:stretch/>
        </p:blipFill>
        <p:spPr>
          <a:xfrm>
            <a:off x="2699640" y="908640"/>
            <a:ext cx="3776760" cy="5040000"/>
          </a:xfrm>
          <a:prstGeom prst="rect">
            <a:avLst/>
          </a:prstGeom>
          <a:ln w="9360">
            <a:noFill/>
          </a:ln>
        </p:spPr>
      </p:pic>
      <p:pic>
        <p:nvPicPr>
          <p:cNvPr id="146" name="Picture 3" descr=""/>
          <p:cNvPicPr/>
          <p:nvPr/>
        </p:nvPicPr>
        <p:blipFill>
          <a:blip r:embed="rId2"/>
          <a:stretch/>
        </p:blipFill>
        <p:spPr>
          <a:xfrm>
            <a:off x="6516360" y="3501000"/>
            <a:ext cx="2005920" cy="2663640"/>
          </a:xfrm>
          <a:prstGeom prst="rect">
            <a:avLst/>
          </a:prstGeom>
          <a:ln w="9360">
            <a:noFill/>
          </a:ln>
        </p:spPr>
      </p:pic>
      <p:pic>
        <p:nvPicPr>
          <p:cNvPr id="147" name="Picture 2" descr=""/>
          <p:cNvPicPr/>
          <p:nvPr/>
        </p:nvPicPr>
        <p:blipFill>
          <a:blip r:embed="rId3"/>
          <a:stretch/>
        </p:blipFill>
        <p:spPr>
          <a:xfrm>
            <a:off x="6588360" y="692640"/>
            <a:ext cx="1963080" cy="2615400"/>
          </a:xfrm>
          <a:prstGeom prst="rect">
            <a:avLst/>
          </a:prstGeom>
          <a:ln w="9360">
            <a:noFill/>
          </a:ln>
        </p:spPr>
      </p:pic>
      <p:pic>
        <p:nvPicPr>
          <p:cNvPr id="148" name="Picture 4" descr=""/>
          <p:cNvPicPr/>
          <p:nvPr/>
        </p:nvPicPr>
        <p:blipFill>
          <a:blip r:embed="rId4"/>
          <a:stretch/>
        </p:blipFill>
        <p:spPr>
          <a:xfrm>
            <a:off x="539640" y="3501000"/>
            <a:ext cx="2055600" cy="2735640"/>
          </a:xfrm>
          <a:prstGeom prst="rect">
            <a:avLst/>
          </a:prstGeom>
          <a:ln w="9360">
            <a:noFill/>
          </a:ln>
        </p:spPr>
      </p:pic>
      <p:pic>
        <p:nvPicPr>
          <p:cNvPr id="149" name="Picture 2" descr=""/>
          <p:cNvPicPr/>
          <p:nvPr/>
        </p:nvPicPr>
        <p:blipFill>
          <a:blip r:embed="rId5"/>
          <a:stretch/>
        </p:blipFill>
        <p:spPr>
          <a:xfrm>
            <a:off x="467640" y="620640"/>
            <a:ext cx="2088360" cy="2787840"/>
          </a:xfrm>
          <a:prstGeom prst="rect">
            <a:avLst/>
          </a:prstGeom>
          <a:ln w="9360">
            <a:noFill/>
          </a:ln>
        </p:spPr>
      </p:pic>
    </p:spTree>
  </p:cSld>
  <p:transition>
    <p:cover dir="rd"/>
  </p:transition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2" descr=""/>
          <p:cNvPicPr/>
          <p:nvPr/>
        </p:nvPicPr>
        <p:blipFill>
          <a:blip r:embed="rId1"/>
          <a:stretch/>
        </p:blipFill>
        <p:spPr>
          <a:xfrm>
            <a:off x="611640" y="476640"/>
            <a:ext cx="2152440" cy="2879640"/>
          </a:xfrm>
          <a:prstGeom prst="rect">
            <a:avLst/>
          </a:prstGeom>
          <a:ln w="9360">
            <a:noFill/>
          </a:ln>
        </p:spPr>
      </p:pic>
      <p:pic>
        <p:nvPicPr>
          <p:cNvPr id="151" name="Picture 3" descr=""/>
          <p:cNvPicPr/>
          <p:nvPr/>
        </p:nvPicPr>
        <p:blipFill>
          <a:blip r:embed="rId2"/>
          <a:stretch/>
        </p:blipFill>
        <p:spPr>
          <a:xfrm>
            <a:off x="6300360" y="620640"/>
            <a:ext cx="2107080" cy="2807640"/>
          </a:xfrm>
          <a:prstGeom prst="rect">
            <a:avLst/>
          </a:prstGeom>
          <a:ln w="9360">
            <a:noFill/>
          </a:ln>
        </p:spPr>
      </p:pic>
      <p:pic>
        <p:nvPicPr>
          <p:cNvPr id="152" name="Picture 4" descr=""/>
          <p:cNvPicPr/>
          <p:nvPr/>
        </p:nvPicPr>
        <p:blipFill>
          <a:blip r:embed="rId3"/>
          <a:stretch/>
        </p:blipFill>
        <p:spPr>
          <a:xfrm>
            <a:off x="6300360" y="3501000"/>
            <a:ext cx="2087640" cy="2784240"/>
          </a:xfrm>
          <a:prstGeom prst="rect">
            <a:avLst/>
          </a:prstGeom>
          <a:ln w="9360">
            <a:noFill/>
          </a:ln>
        </p:spPr>
      </p:pic>
      <p:pic>
        <p:nvPicPr>
          <p:cNvPr id="153" name="Picture 5" descr=""/>
          <p:cNvPicPr/>
          <p:nvPr/>
        </p:nvPicPr>
        <p:blipFill>
          <a:blip r:embed="rId4"/>
          <a:stretch/>
        </p:blipFill>
        <p:spPr>
          <a:xfrm>
            <a:off x="611640" y="3429000"/>
            <a:ext cx="2159640" cy="2877120"/>
          </a:xfrm>
          <a:prstGeom prst="rect">
            <a:avLst/>
          </a:prstGeom>
          <a:ln w="9360">
            <a:noFill/>
          </a:ln>
        </p:spPr>
      </p:pic>
      <p:pic>
        <p:nvPicPr>
          <p:cNvPr id="154" name="Picture 6" descr=""/>
          <p:cNvPicPr/>
          <p:nvPr/>
        </p:nvPicPr>
        <p:blipFill>
          <a:blip r:embed="rId5"/>
          <a:stretch/>
        </p:blipFill>
        <p:spPr>
          <a:xfrm>
            <a:off x="2915640" y="548640"/>
            <a:ext cx="2375640" cy="1773360"/>
          </a:xfrm>
          <a:prstGeom prst="rect">
            <a:avLst/>
          </a:prstGeom>
          <a:ln w="9360">
            <a:noFill/>
          </a:ln>
        </p:spPr>
      </p:pic>
      <p:pic>
        <p:nvPicPr>
          <p:cNvPr id="155" name="Picture 7" descr=""/>
          <p:cNvPicPr/>
          <p:nvPr/>
        </p:nvPicPr>
        <p:blipFill>
          <a:blip r:embed="rId6"/>
          <a:stretch/>
        </p:blipFill>
        <p:spPr>
          <a:xfrm>
            <a:off x="3636000" y="2421000"/>
            <a:ext cx="2447640" cy="1834200"/>
          </a:xfrm>
          <a:prstGeom prst="rect">
            <a:avLst/>
          </a:prstGeom>
          <a:ln w="9360">
            <a:noFill/>
          </a:ln>
        </p:spPr>
      </p:pic>
      <p:pic>
        <p:nvPicPr>
          <p:cNvPr id="156" name="Picture 8" descr=""/>
          <p:cNvPicPr/>
          <p:nvPr/>
        </p:nvPicPr>
        <p:blipFill>
          <a:blip r:embed="rId7"/>
          <a:stretch/>
        </p:blipFill>
        <p:spPr>
          <a:xfrm>
            <a:off x="2915640" y="4365000"/>
            <a:ext cx="2500560" cy="1871640"/>
          </a:xfrm>
          <a:prstGeom prst="rect">
            <a:avLst/>
          </a:prstGeom>
          <a:ln w="9360">
            <a:noFill/>
          </a:ln>
        </p:spPr>
      </p:pic>
    </p:spTree>
  </p:cSld>
  <p:transition>
    <p:cover dir="d"/>
  </p:transition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3147480" y="620640"/>
            <a:ext cx="2739600" cy="45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АКТУАЛЬНОСТЬ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81" name="CustomShape 2"/>
          <p:cNvSpPr/>
          <p:nvPr/>
        </p:nvSpPr>
        <p:spPr>
          <a:xfrm>
            <a:off x="971640" y="1046160"/>
            <a:ext cx="7056000" cy="44334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just">
              <a:lnSpc>
                <a:spcPct val="100000"/>
              </a:lnSpc>
            </a:pPr>
            <a:r>
              <a:rPr b="1" lang="ru-RU" sz="19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Актуальность</a:t>
            </a:r>
            <a:r>
              <a:rPr b="0" lang="ru-RU" sz="19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  работы по данной теме заключается в том, что в дошкольном образовательном учреждении театрализованная деятельность является одним из самых доступных и демократичных видов искусства для детей. Она дает им возможность в полной мере удовлетворить  все свои желания и интересы, знакомит с окружающим миром во всем его многообразии, активизирует словарь, развивает звуковую культуру речи, является неисчерпаемым источником чувств, переживаний и эмоциональных открытий. Через театрализованную игру дети раскрепощаются, передают свои творческие замыслы, разрешают внутренние конфликты, а также получают огромнее удовлетворение от встречи с данным видом искусства, что способствует всестороннему развитию личности младшего дошкольника, его индивидуальности и творческого потенциала. </a:t>
            </a:r>
            <a:endParaRPr b="0" lang="ru-RU" sz="1900" spc="-1" strike="noStrike">
              <a:latin typeface="Arial"/>
            </a:endParaRPr>
          </a:p>
        </p:txBody>
      </p:sp>
      <p:pic>
        <p:nvPicPr>
          <p:cNvPr id="82" name="Picture 2" descr=""/>
          <p:cNvPicPr/>
          <p:nvPr/>
        </p:nvPicPr>
        <p:blipFill>
          <a:blip r:embed="rId1"/>
          <a:stretch/>
        </p:blipFill>
        <p:spPr>
          <a:xfrm>
            <a:off x="5148000" y="5157360"/>
            <a:ext cx="1295280" cy="1359720"/>
          </a:xfrm>
          <a:prstGeom prst="rect">
            <a:avLst/>
          </a:prstGeom>
          <a:ln w="9360">
            <a:noFill/>
          </a:ln>
        </p:spPr>
      </p:pic>
    </p:spTree>
  </p:cSld>
  <p:transition>
    <p:pull dir="r"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3" descr=""/>
          <p:cNvPicPr/>
          <p:nvPr/>
        </p:nvPicPr>
        <p:blipFill>
          <a:blip r:embed="rId1"/>
          <a:stretch/>
        </p:blipFill>
        <p:spPr>
          <a:xfrm>
            <a:off x="3559680" y="3357000"/>
            <a:ext cx="4827960" cy="3156120"/>
          </a:xfrm>
          <a:prstGeom prst="rect">
            <a:avLst/>
          </a:prstGeom>
          <a:ln w="9360">
            <a:noFill/>
          </a:ln>
        </p:spPr>
      </p:pic>
      <p:pic>
        <p:nvPicPr>
          <p:cNvPr id="158" name="Picture 6" descr=""/>
          <p:cNvPicPr/>
          <p:nvPr/>
        </p:nvPicPr>
        <p:blipFill>
          <a:blip r:embed="rId2"/>
          <a:stretch/>
        </p:blipFill>
        <p:spPr>
          <a:xfrm>
            <a:off x="4468320" y="476640"/>
            <a:ext cx="4037400" cy="2807640"/>
          </a:xfrm>
          <a:prstGeom prst="rect">
            <a:avLst/>
          </a:prstGeom>
          <a:ln w="9360">
            <a:noFill/>
          </a:ln>
        </p:spPr>
      </p:pic>
      <p:pic>
        <p:nvPicPr>
          <p:cNvPr id="159" name="Picture 2" descr=""/>
          <p:cNvPicPr/>
          <p:nvPr/>
        </p:nvPicPr>
        <p:blipFill>
          <a:blip r:embed="rId3"/>
          <a:stretch/>
        </p:blipFill>
        <p:spPr>
          <a:xfrm>
            <a:off x="611640" y="476640"/>
            <a:ext cx="3743640" cy="2817000"/>
          </a:xfrm>
          <a:prstGeom prst="rect">
            <a:avLst/>
          </a:prstGeom>
          <a:ln w="9360">
            <a:noFill/>
          </a:ln>
        </p:spPr>
      </p:pic>
      <p:pic>
        <p:nvPicPr>
          <p:cNvPr id="160" name="Picture 1" descr=""/>
          <p:cNvPicPr/>
          <p:nvPr/>
        </p:nvPicPr>
        <p:blipFill>
          <a:blip r:embed="rId4"/>
          <a:stretch/>
        </p:blipFill>
        <p:spPr>
          <a:xfrm>
            <a:off x="971640" y="3332880"/>
            <a:ext cx="2375640" cy="3173400"/>
          </a:xfrm>
          <a:prstGeom prst="rect">
            <a:avLst/>
          </a:prstGeom>
          <a:ln w="9360">
            <a:noFill/>
          </a:ln>
        </p:spPr>
      </p:pic>
    </p:spTree>
  </p:cSld>
  <p:transition>
    <p:wheel spokes="2"/>
  </p:transition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1" descr=""/>
          <p:cNvPicPr/>
          <p:nvPr/>
        </p:nvPicPr>
        <p:blipFill>
          <a:blip r:embed="rId1"/>
          <a:stretch/>
        </p:blipFill>
        <p:spPr>
          <a:xfrm>
            <a:off x="683640" y="1052640"/>
            <a:ext cx="3665880" cy="4896000"/>
          </a:xfrm>
          <a:prstGeom prst="rect">
            <a:avLst/>
          </a:prstGeom>
          <a:ln w="9360">
            <a:noFill/>
          </a:ln>
        </p:spPr>
      </p:pic>
      <p:pic>
        <p:nvPicPr>
          <p:cNvPr id="162" name="Picture 2" descr=""/>
          <p:cNvPicPr/>
          <p:nvPr/>
        </p:nvPicPr>
        <p:blipFill>
          <a:blip r:embed="rId2"/>
          <a:stretch/>
        </p:blipFill>
        <p:spPr>
          <a:xfrm>
            <a:off x="4428000" y="548640"/>
            <a:ext cx="3950280" cy="2951640"/>
          </a:xfrm>
          <a:prstGeom prst="rect">
            <a:avLst/>
          </a:prstGeom>
          <a:ln w="9360">
            <a:noFill/>
          </a:ln>
        </p:spPr>
      </p:pic>
      <p:pic>
        <p:nvPicPr>
          <p:cNvPr id="163" name="Picture 3" descr=""/>
          <p:cNvPicPr/>
          <p:nvPr/>
        </p:nvPicPr>
        <p:blipFill>
          <a:blip r:embed="rId3"/>
          <a:stretch/>
        </p:blipFill>
        <p:spPr>
          <a:xfrm>
            <a:off x="5364000" y="3213000"/>
            <a:ext cx="2448720" cy="3276000"/>
          </a:xfrm>
          <a:prstGeom prst="rect">
            <a:avLst/>
          </a:prstGeom>
          <a:ln w="9360">
            <a:noFill/>
          </a:ln>
        </p:spPr>
      </p:pic>
    </p:spTree>
  </p:cSld>
  <p:transition>
    <p:pull dir="rd"/>
  </p:transition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2" descr=""/>
          <p:cNvPicPr/>
          <p:nvPr/>
        </p:nvPicPr>
        <p:blipFill>
          <a:blip r:embed="rId1"/>
          <a:stretch/>
        </p:blipFill>
        <p:spPr>
          <a:xfrm>
            <a:off x="611640" y="332640"/>
            <a:ext cx="2591640" cy="3439440"/>
          </a:xfrm>
          <a:prstGeom prst="rect">
            <a:avLst/>
          </a:prstGeom>
          <a:ln w="9360">
            <a:noFill/>
          </a:ln>
        </p:spPr>
      </p:pic>
      <p:pic>
        <p:nvPicPr>
          <p:cNvPr id="165" name="Picture 3" descr=""/>
          <p:cNvPicPr/>
          <p:nvPr/>
        </p:nvPicPr>
        <p:blipFill>
          <a:blip r:embed="rId2"/>
          <a:stretch/>
        </p:blipFill>
        <p:spPr>
          <a:xfrm>
            <a:off x="5796000" y="332640"/>
            <a:ext cx="2651040" cy="3527640"/>
          </a:xfrm>
          <a:prstGeom prst="rect">
            <a:avLst/>
          </a:prstGeom>
          <a:ln w="9360">
            <a:noFill/>
          </a:ln>
        </p:spPr>
      </p:pic>
      <p:pic>
        <p:nvPicPr>
          <p:cNvPr id="166" name="Picture 4" descr=""/>
          <p:cNvPicPr/>
          <p:nvPr/>
        </p:nvPicPr>
        <p:blipFill>
          <a:blip r:embed="rId3"/>
          <a:stretch/>
        </p:blipFill>
        <p:spPr>
          <a:xfrm>
            <a:off x="3132000" y="2925000"/>
            <a:ext cx="2663640" cy="3542760"/>
          </a:xfrm>
          <a:prstGeom prst="rect">
            <a:avLst/>
          </a:prstGeom>
          <a:ln w="9360">
            <a:noFill/>
          </a:ln>
        </p:spPr>
      </p:pic>
      <p:pic>
        <p:nvPicPr>
          <p:cNvPr id="167" name="Picture 5" descr=""/>
          <p:cNvPicPr/>
          <p:nvPr/>
        </p:nvPicPr>
        <p:blipFill>
          <a:blip r:embed="rId4"/>
          <a:stretch/>
        </p:blipFill>
        <p:spPr>
          <a:xfrm>
            <a:off x="755640" y="3789000"/>
            <a:ext cx="2050920" cy="2751840"/>
          </a:xfrm>
          <a:prstGeom prst="rect">
            <a:avLst/>
          </a:prstGeom>
          <a:ln w="9360">
            <a:noFill/>
          </a:ln>
        </p:spPr>
      </p:pic>
      <p:pic>
        <p:nvPicPr>
          <p:cNvPr id="168" name="Picture 6" descr=""/>
          <p:cNvPicPr/>
          <p:nvPr/>
        </p:nvPicPr>
        <p:blipFill>
          <a:blip r:embed="rId5"/>
          <a:stretch/>
        </p:blipFill>
        <p:spPr>
          <a:xfrm>
            <a:off x="6156000" y="3789000"/>
            <a:ext cx="2057400" cy="2735640"/>
          </a:xfrm>
          <a:prstGeom prst="rect">
            <a:avLst/>
          </a:prstGeom>
          <a:ln w="9360">
            <a:noFill/>
          </a:ln>
        </p:spPr>
      </p:pic>
      <p:pic>
        <p:nvPicPr>
          <p:cNvPr id="169" name="Picture 7" descr=""/>
          <p:cNvPicPr/>
          <p:nvPr/>
        </p:nvPicPr>
        <p:blipFill>
          <a:blip r:embed="rId6"/>
          <a:stretch/>
        </p:blipFill>
        <p:spPr>
          <a:xfrm>
            <a:off x="3348000" y="404640"/>
            <a:ext cx="2288160" cy="2447640"/>
          </a:xfrm>
          <a:prstGeom prst="rect">
            <a:avLst/>
          </a:prstGeom>
          <a:ln w="9360">
            <a:noFill/>
          </a:ln>
        </p:spPr>
      </p:pic>
    </p:spTree>
  </p:cSld>
  <p:transition>
    <p:pull dir="d"/>
  </p:transition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3" descr=""/>
          <p:cNvPicPr/>
          <p:nvPr/>
        </p:nvPicPr>
        <p:blipFill>
          <a:blip r:embed="rId1"/>
          <a:stretch/>
        </p:blipFill>
        <p:spPr>
          <a:xfrm>
            <a:off x="2627640" y="692640"/>
            <a:ext cx="3648240" cy="2735640"/>
          </a:xfrm>
          <a:prstGeom prst="rect">
            <a:avLst/>
          </a:prstGeom>
          <a:ln w="9360">
            <a:noFill/>
          </a:ln>
        </p:spPr>
      </p:pic>
      <p:pic>
        <p:nvPicPr>
          <p:cNvPr id="171" name="Picture 4" descr=""/>
          <p:cNvPicPr/>
          <p:nvPr/>
        </p:nvPicPr>
        <p:blipFill>
          <a:blip r:embed="rId2"/>
          <a:stretch/>
        </p:blipFill>
        <p:spPr>
          <a:xfrm>
            <a:off x="6327720" y="476640"/>
            <a:ext cx="2203920" cy="2951640"/>
          </a:xfrm>
          <a:prstGeom prst="rect">
            <a:avLst/>
          </a:prstGeom>
          <a:ln w="9360">
            <a:noFill/>
          </a:ln>
        </p:spPr>
      </p:pic>
      <p:pic>
        <p:nvPicPr>
          <p:cNvPr id="172" name="Picture 6" descr=""/>
          <p:cNvPicPr/>
          <p:nvPr/>
        </p:nvPicPr>
        <p:blipFill>
          <a:blip r:embed="rId3"/>
          <a:stretch/>
        </p:blipFill>
        <p:spPr>
          <a:xfrm>
            <a:off x="539640" y="3645000"/>
            <a:ext cx="4124520" cy="2735640"/>
          </a:xfrm>
          <a:prstGeom prst="rect">
            <a:avLst/>
          </a:prstGeom>
          <a:ln w="9360">
            <a:noFill/>
          </a:ln>
        </p:spPr>
      </p:pic>
      <p:pic>
        <p:nvPicPr>
          <p:cNvPr id="173" name="Picture 2" descr=""/>
          <p:cNvPicPr/>
          <p:nvPr/>
        </p:nvPicPr>
        <p:blipFill>
          <a:blip r:embed="rId4"/>
          <a:stretch/>
        </p:blipFill>
        <p:spPr>
          <a:xfrm>
            <a:off x="395640" y="476640"/>
            <a:ext cx="2211120" cy="2951640"/>
          </a:xfrm>
          <a:prstGeom prst="rect">
            <a:avLst/>
          </a:prstGeom>
          <a:ln w="9360">
            <a:noFill/>
          </a:ln>
        </p:spPr>
      </p:pic>
      <p:pic>
        <p:nvPicPr>
          <p:cNvPr id="174" name="Picture 2" descr=""/>
          <p:cNvPicPr/>
          <p:nvPr/>
        </p:nvPicPr>
        <p:blipFill>
          <a:blip r:embed="rId5"/>
          <a:stretch/>
        </p:blipFill>
        <p:spPr>
          <a:xfrm>
            <a:off x="4787640" y="3645000"/>
            <a:ext cx="3660120" cy="27428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icture 2" descr=""/>
          <p:cNvPicPr/>
          <p:nvPr/>
        </p:nvPicPr>
        <p:blipFill>
          <a:blip r:embed="rId1"/>
          <a:stretch/>
        </p:blipFill>
        <p:spPr>
          <a:xfrm>
            <a:off x="755640" y="548640"/>
            <a:ext cx="4823640" cy="3214080"/>
          </a:xfrm>
          <a:prstGeom prst="rect">
            <a:avLst/>
          </a:prstGeom>
          <a:ln w="9360">
            <a:noFill/>
          </a:ln>
        </p:spPr>
      </p:pic>
      <p:pic>
        <p:nvPicPr>
          <p:cNvPr id="176" name="Picture 2" descr=""/>
          <p:cNvPicPr/>
          <p:nvPr/>
        </p:nvPicPr>
        <p:blipFill>
          <a:blip r:embed="rId2"/>
          <a:stretch/>
        </p:blipFill>
        <p:spPr>
          <a:xfrm>
            <a:off x="5940000" y="548640"/>
            <a:ext cx="2375640" cy="3165120"/>
          </a:xfrm>
          <a:prstGeom prst="rect">
            <a:avLst/>
          </a:prstGeom>
          <a:ln w="9360">
            <a:noFill/>
          </a:ln>
        </p:spPr>
      </p:pic>
      <p:pic>
        <p:nvPicPr>
          <p:cNvPr id="177" name="Picture 2" descr=""/>
          <p:cNvPicPr/>
          <p:nvPr/>
        </p:nvPicPr>
        <p:blipFill>
          <a:blip r:embed="rId3"/>
          <a:stretch/>
        </p:blipFill>
        <p:spPr>
          <a:xfrm>
            <a:off x="4968000" y="3861000"/>
            <a:ext cx="3919680" cy="2610360"/>
          </a:xfrm>
          <a:prstGeom prst="rect">
            <a:avLst/>
          </a:prstGeom>
          <a:ln w="9360">
            <a:noFill/>
          </a:ln>
        </p:spPr>
      </p:pic>
      <p:pic>
        <p:nvPicPr>
          <p:cNvPr id="178" name="Picture 3" descr=""/>
          <p:cNvPicPr/>
          <p:nvPr/>
        </p:nvPicPr>
        <p:blipFill>
          <a:blip r:embed="rId4"/>
          <a:stretch/>
        </p:blipFill>
        <p:spPr>
          <a:xfrm>
            <a:off x="250560" y="3933000"/>
            <a:ext cx="3794040" cy="2519640"/>
          </a:xfrm>
          <a:prstGeom prst="rect">
            <a:avLst/>
          </a:prstGeom>
          <a:ln w="9360">
            <a:noFill/>
          </a:ln>
        </p:spPr>
      </p:pic>
      <p:pic>
        <p:nvPicPr>
          <p:cNvPr id="179" name="Picture 5" descr=""/>
          <p:cNvPicPr/>
          <p:nvPr/>
        </p:nvPicPr>
        <p:blipFill>
          <a:blip r:embed="rId5"/>
          <a:stretch/>
        </p:blipFill>
        <p:spPr>
          <a:xfrm>
            <a:off x="3780000" y="4077000"/>
            <a:ext cx="1727640" cy="2306520"/>
          </a:xfrm>
          <a:prstGeom prst="rect">
            <a:avLst/>
          </a:prstGeom>
          <a:ln w="9360">
            <a:noFill/>
          </a:ln>
        </p:spPr>
      </p:pic>
    </p:spTree>
  </p:cSld>
  <p:transition>
    <p:newsflash/>
  </p:transition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1907640" y="476640"/>
            <a:ext cx="4751640" cy="45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«СКАЗКА В НАШЕМ ДОМЕ»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81" name="Picture 3" descr=""/>
          <p:cNvPicPr/>
          <p:nvPr/>
        </p:nvPicPr>
        <p:blipFill>
          <a:blip r:embed="rId1"/>
          <a:stretch/>
        </p:blipFill>
        <p:spPr>
          <a:xfrm>
            <a:off x="5220000" y="1196640"/>
            <a:ext cx="3329280" cy="4444920"/>
          </a:xfrm>
          <a:prstGeom prst="rect">
            <a:avLst/>
          </a:prstGeom>
          <a:ln w="9360">
            <a:noFill/>
          </a:ln>
        </p:spPr>
      </p:pic>
      <p:pic>
        <p:nvPicPr>
          <p:cNvPr id="182" name="Picture 1" descr=""/>
          <p:cNvPicPr/>
          <p:nvPr/>
        </p:nvPicPr>
        <p:blipFill>
          <a:blip r:embed="rId2"/>
          <a:stretch/>
        </p:blipFill>
        <p:spPr>
          <a:xfrm>
            <a:off x="611640" y="908640"/>
            <a:ext cx="1801800" cy="2799000"/>
          </a:xfrm>
          <a:prstGeom prst="rect">
            <a:avLst/>
          </a:prstGeom>
          <a:ln w="9360">
            <a:noFill/>
          </a:ln>
        </p:spPr>
      </p:pic>
      <p:pic>
        <p:nvPicPr>
          <p:cNvPr id="183" name="Picture 2" descr=""/>
          <p:cNvPicPr/>
          <p:nvPr/>
        </p:nvPicPr>
        <p:blipFill>
          <a:blip r:embed="rId3"/>
          <a:stretch/>
        </p:blipFill>
        <p:spPr>
          <a:xfrm>
            <a:off x="1049400" y="3789000"/>
            <a:ext cx="3978720" cy="2519640"/>
          </a:xfrm>
          <a:prstGeom prst="rect">
            <a:avLst/>
          </a:prstGeom>
          <a:ln>
            <a:noFill/>
          </a:ln>
        </p:spPr>
      </p:pic>
      <p:pic>
        <p:nvPicPr>
          <p:cNvPr id="184" name="Picture 3" descr=""/>
          <p:cNvPicPr/>
          <p:nvPr/>
        </p:nvPicPr>
        <p:blipFill>
          <a:blip r:embed="rId4"/>
          <a:stretch/>
        </p:blipFill>
        <p:spPr>
          <a:xfrm>
            <a:off x="2483640" y="1196640"/>
            <a:ext cx="2629800" cy="2242440"/>
          </a:xfrm>
          <a:prstGeom prst="rect">
            <a:avLst/>
          </a:prstGeom>
          <a:ln>
            <a:noFill/>
          </a:ln>
        </p:spPr>
      </p:pic>
    </p:spTree>
  </p:cSld>
  <p:transition>
    <p:newsflash/>
  </p:transition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icture 3" descr=""/>
          <p:cNvPicPr/>
          <p:nvPr/>
        </p:nvPicPr>
        <p:blipFill>
          <a:blip r:embed="rId1"/>
          <a:stretch/>
        </p:blipFill>
        <p:spPr>
          <a:xfrm>
            <a:off x="4500000" y="3357000"/>
            <a:ext cx="4110120" cy="3095640"/>
          </a:xfrm>
          <a:prstGeom prst="rect">
            <a:avLst/>
          </a:prstGeom>
          <a:ln w="9360">
            <a:noFill/>
          </a:ln>
        </p:spPr>
      </p:pic>
      <p:pic>
        <p:nvPicPr>
          <p:cNvPr id="186" name="Picture 2" descr=""/>
          <p:cNvPicPr/>
          <p:nvPr/>
        </p:nvPicPr>
        <p:blipFill>
          <a:blip r:embed="rId2"/>
          <a:stretch/>
        </p:blipFill>
        <p:spPr>
          <a:xfrm>
            <a:off x="323640" y="2493000"/>
            <a:ext cx="4319640" cy="3035160"/>
          </a:xfrm>
          <a:prstGeom prst="rect">
            <a:avLst/>
          </a:prstGeom>
          <a:ln w="9360">
            <a:noFill/>
          </a:ln>
        </p:spPr>
      </p:pic>
      <p:pic>
        <p:nvPicPr>
          <p:cNvPr id="187" name="Picture 4" descr=""/>
          <p:cNvPicPr/>
          <p:nvPr/>
        </p:nvPicPr>
        <p:blipFill>
          <a:blip r:embed="rId3"/>
          <a:stretch/>
        </p:blipFill>
        <p:spPr>
          <a:xfrm>
            <a:off x="5004000" y="548640"/>
            <a:ext cx="3311640" cy="2725560"/>
          </a:xfrm>
          <a:prstGeom prst="rect">
            <a:avLst/>
          </a:prstGeom>
          <a:ln w="9360">
            <a:noFill/>
          </a:ln>
        </p:spPr>
      </p:pic>
      <p:sp>
        <p:nvSpPr>
          <p:cNvPr id="188" name="CustomShape 1"/>
          <p:cNvSpPr/>
          <p:nvPr/>
        </p:nvSpPr>
        <p:spPr>
          <a:xfrm>
            <a:off x="467640" y="1196640"/>
            <a:ext cx="4751640" cy="51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«АЛЁНУШКА И ЛИСА»</a:t>
            </a:r>
            <a:endParaRPr b="0" lang="ru-RU" sz="2800" spc="-1" strike="noStrike">
              <a:latin typeface="Arial"/>
            </a:endParaRPr>
          </a:p>
        </p:txBody>
      </p:sp>
    </p:spTree>
  </p:cSld>
  <p:transition>
    <p:wipe dir="r"/>
  </p:transition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ustomShape 1"/>
          <p:cNvSpPr/>
          <p:nvPr/>
        </p:nvSpPr>
        <p:spPr>
          <a:xfrm>
            <a:off x="611640" y="476640"/>
            <a:ext cx="7560000" cy="51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«ЗАЮШКИНА ИЗБУШКА»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90" name="Picture 2" descr=""/>
          <p:cNvPicPr/>
          <p:nvPr/>
        </p:nvPicPr>
        <p:blipFill>
          <a:blip r:embed="rId1"/>
          <a:stretch/>
        </p:blipFill>
        <p:spPr>
          <a:xfrm>
            <a:off x="5652000" y="3044880"/>
            <a:ext cx="2554920" cy="3407760"/>
          </a:xfrm>
          <a:prstGeom prst="rect">
            <a:avLst/>
          </a:prstGeom>
          <a:ln w="9360">
            <a:noFill/>
          </a:ln>
        </p:spPr>
      </p:pic>
      <p:pic>
        <p:nvPicPr>
          <p:cNvPr id="191" name="Picture 3" descr=""/>
          <p:cNvPicPr/>
          <p:nvPr/>
        </p:nvPicPr>
        <p:blipFill>
          <a:blip r:embed="rId2"/>
          <a:stretch/>
        </p:blipFill>
        <p:spPr>
          <a:xfrm>
            <a:off x="611640" y="1052640"/>
            <a:ext cx="2303640" cy="3069360"/>
          </a:xfrm>
          <a:prstGeom prst="rect">
            <a:avLst/>
          </a:prstGeom>
          <a:ln w="9360">
            <a:noFill/>
          </a:ln>
        </p:spPr>
      </p:pic>
      <p:pic>
        <p:nvPicPr>
          <p:cNvPr id="192" name="Picture 4" descr=""/>
          <p:cNvPicPr/>
          <p:nvPr/>
        </p:nvPicPr>
        <p:blipFill>
          <a:blip r:embed="rId3"/>
          <a:stretch/>
        </p:blipFill>
        <p:spPr>
          <a:xfrm>
            <a:off x="3132000" y="1052640"/>
            <a:ext cx="2258280" cy="3023640"/>
          </a:xfrm>
          <a:prstGeom prst="rect">
            <a:avLst/>
          </a:prstGeom>
          <a:ln w="9360">
            <a:noFill/>
          </a:ln>
        </p:spPr>
      </p:pic>
      <p:pic>
        <p:nvPicPr>
          <p:cNvPr id="193" name="Picture 6" descr=""/>
          <p:cNvPicPr/>
          <p:nvPr/>
        </p:nvPicPr>
        <p:blipFill>
          <a:blip r:embed="rId4"/>
          <a:stretch/>
        </p:blipFill>
        <p:spPr>
          <a:xfrm>
            <a:off x="5633280" y="908640"/>
            <a:ext cx="2682720" cy="2015640"/>
          </a:xfrm>
          <a:prstGeom prst="rect">
            <a:avLst/>
          </a:prstGeom>
          <a:ln w="9360">
            <a:noFill/>
          </a:ln>
        </p:spPr>
      </p:pic>
      <p:pic>
        <p:nvPicPr>
          <p:cNvPr id="194" name="Picture 2" descr=""/>
          <p:cNvPicPr/>
          <p:nvPr/>
        </p:nvPicPr>
        <p:blipFill>
          <a:blip r:embed="rId5"/>
          <a:stretch/>
        </p:blipFill>
        <p:spPr>
          <a:xfrm>
            <a:off x="1763640" y="3573000"/>
            <a:ext cx="2361600" cy="2726640"/>
          </a:xfrm>
          <a:prstGeom prst="rect">
            <a:avLst/>
          </a:prstGeom>
          <a:ln w="9360">
            <a:noFill/>
          </a:ln>
        </p:spPr>
      </p:pic>
    </p:spTree>
  </p:cSld>
  <p:transition>
    <p:checker dir="vert"/>
  </p:transition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2" descr=""/>
          <p:cNvPicPr/>
          <p:nvPr/>
        </p:nvPicPr>
        <p:blipFill>
          <a:blip r:embed="rId1"/>
          <a:stretch/>
        </p:blipFill>
        <p:spPr>
          <a:xfrm>
            <a:off x="539640" y="1700640"/>
            <a:ext cx="3926160" cy="4175640"/>
          </a:xfrm>
          <a:prstGeom prst="rect">
            <a:avLst/>
          </a:prstGeom>
          <a:ln w="9360">
            <a:noFill/>
          </a:ln>
        </p:spPr>
      </p:pic>
      <p:pic>
        <p:nvPicPr>
          <p:cNvPr id="196" name="Picture 3" descr=""/>
          <p:cNvPicPr/>
          <p:nvPr/>
        </p:nvPicPr>
        <p:blipFill>
          <a:blip r:embed="rId2"/>
          <a:stretch/>
        </p:blipFill>
        <p:spPr>
          <a:xfrm>
            <a:off x="4572000" y="1700640"/>
            <a:ext cx="3965760" cy="4175640"/>
          </a:xfrm>
          <a:prstGeom prst="rect">
            <a:avLst/>
          </a:prstGeom>
          <a:ln>
            <a:noFill/>
          </a:ln>
        </p:spPr>
      </p:pic>
      <p:sp>
        <p:nvSpPr>
          <p:cNvPr id="197" name="CustomShape 1"/>
          <p:cNvSpPr/>
          <p:nvPr/>
        </p:nvSpPr>
        <p:spPr>
          <a:xfrm>
            <a:off x="2051640" y="620640"/>
            <a:ext cx="532800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ВЫСТАВКА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«МОИ ЛЮБИМЫЕ СКАЗКИ»</a:t>
            </a:r>
            <a:endParaRPr b="0" lang="ru-RU" sz="2400" spc="-1" strike="noStrike">
              <a:latin typeface="Arial"/>
            </a:endParaRPr>
          </a:p>
        </p:txBody>
      </p:sp>
    </p:spTree>
  </p:cSld>
  <p:transition>
    <p:blinds dir="vert"/>
  </p:transition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2" descr=""/>
          <p:cNvPicPr/>
          <p:nvPr/>
        </p:nvPicPr>
        <p:blipFill>
          <a:blip r:embed="rId1"/>
          <a:stretch/>
        </p:blipFill>
        <p:spPr>
          <a:xfrm>
            <a:off x="611640" y="2997000"/>
            <a:ext cx="4412880" cy="3311640"/>
          </a:xfrm>
          <a:prstGeom prst="rect">
            <a:avLst/>
          </a:prstGeom>
          <a:ln w="9360">
            <a:noFill/>
          </a:ln>
        </p:spPr>
      </p:pic>
      <p:pic>
        <p:nvPicPr>
          <p:cNvPr id="199" name="Picture 3" descr=""/>
          <p:cNvPicPr/>
          <p:nvPr/>
        </p:nvPicPr>
        <p:blipFill>
          <a:blip r:embed="rId2"/>
          <a:stretch/>
        </p:blipFill>
        <p:spPr>
          <a:xfrm>
            <a:off x="5148000" y="548640"/>
            <a:ext cx="3377520" cy="2519640"/>
          </a:xfrm>
          <a:prstGeom prst="rect">
            <a:avLst/>
          </a:prstGeom>
          <a:ln w="9360">
            <a:noFill/>
          </a:ln>
        </p:spPr>
      </p:pic>
      <p:pic>
        <p:nvPicPr>
          <p:cNvPr id="200" name="Picture 4" descr=""/>
          <p:cNvPicPr/>
          <p:nvPr/>
        </p:nvPicPr>
        <p:blipFill>
          <a:blip r:embed="rId3"/>
          <a:stretch/>
        </p:blipFill>
        <p:spPr>
          <a:xfrm>
            <a:off x="5724000" y="3141000"/>
            <a:ext cx="2375640" cy="3177360"/>
          </a:xfrm>
          <a:prstGeom prst="rect">
            <a:avLst/>
          </a:prstGeom>
          <a:ln w="9360">
            <a:noFill/>
          </a:ln>
        </p:spPr>
      </p:pic>
      <p:pic>
        <p:nvPicPr>
          <p:cNvPr id="201" name="Picture 5" descr=""/>
          <p:cNvPicPr/>
          <p:nvPr/>
        </p:nvPicPr>
        <p:blipFill>
          <a:blip r:embed="rId4"/>
          <a:stretch/>
        </p:blipFill>
        <p:spPr>
          <a:xfrm>
            <a:off x="1043640" y="620640"/>
            <a:ext cx="3527640" cy="2315880"/>
          </a:xfrm>
          <a:prstGeom prst="rect">
            <a:avLst/>
          </a:prstGeom>
          <a:ln w="9360">
            <a:noFill/>
          </a:ln>
        </p:spPr>
      </p:pic>
    </p:spTree>
  </p:cSld>
  <p:transition>
    <p:circle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827640" y="1278360"/>
            <a:ext cx="7416000" cy="22262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Проблема</a:t>
            </a:r>
            <a:r>
              <a:rPr b="0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 состоит в том, что большинство наших детей воспитываются сейчас не на произведениях устного народного творчества, а на зарубежных мультипликационных фильмах, их больше привлекают современные гаджеты, а не русские народные сказки, что откладывает отпечаток на личность ребенка дошкольника, глушит его природные задатки, не позволяя личности развиваться творчески и  всесторонне.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84" name="CustomShape 2"/>
          <p:cNvSpPr/>
          <p:nvPr/>
        </p:nvSpPr>
        <p:spPr>
          <a:xfrm>
            <a:off x="3573720" y="692640"/>
            <a:ext cx="1971360" cy="45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ПРОБЛЕМА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85" name="Picture 2" descr=""/>
          <p:cNvPicPr/>
          <p:nvPr/>
        </p:nvPicPr>
        <p:blipFill>
          <a:blip r:embed="rId1"/>
          <a:stretch/>
        </p:blipFill>
        <p:spPr>
          <a:xfrm>
            <a:off x="2627640" y="3861000"/>
            <a:ext cx="4235400" cy="2375640"/>
          </a:xfrm>
          <a:prstGeom prst="rect">
            <a:avLst/>
          </a:prstGeom>
          <a:ln w="9360">
            <a:noFill/>
          </a:ln>
        </p:spPr>
      </p:pic>
    </p:spTree>
  </p:cSld>
  <p:transition>
    <p:pull dir="ld"/>
  </p:transition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Picture 2" descr=""/>
          <p:cNvPicPr/>
          <p:nvPr/>
        </p:nvPicPr>
        <p:blipFill>
          <a:blip r:embed="rId1"/>
          <a:stretch/>
        </p:blipFill>
        <p:spPr>
          <a:xfrm>
            <a:off x="2339640" y="3213000"/>
            <a:ext cx="4223880" cy="3167640"/>
          </a:xfrm>
          <a:prstGeom prst="rect">
            <a:avLst/>
          </a:prstGeom>
          <a:ln w="9360">
            <a:noFill/>
          </a:ln>
        </p:spPr>
      </p:pic>
      <p:pic>
        <p:nvPicPr>
          <p:cNvPr id="203" name="Picture 3" descr=""/>
          <p:cNvPicPr/>
          <p:nvPr/>
        </p:nvPicPr>
        <p:blipFill>
          <a:blip r:embed="rId2"/>
          <a:stretch/>
        </p:blipFill>
        <p:spPr>
          <a:xfrm>
            <a:off x="683640" y="476640"/>
            <a:ext cx="3851280" cy="2879640"/>
          </a:xfrm>
          <a:prstGeom prst="rect">
            <a:avLst/>
          </a:prstGeom>
          <a:ln w="9360">
            <a:noFill/>
          </a:ln>
        </p:spPr>
      </p:pic>
      <p:pic>
        <p:nvPicPr>
          <p:cNvPr id="204" name="Picture 4" descr=""/>
          <p:cNvPicPr/>
          <p:nvPr/>
        </p:nvPicPr>
        <p:blipFill>
          <a:blip r:embed="rId3"/>
          <a:stretch/>
        </p:blipFill>
        <p:spPr>
          <a:xfrm>
            <a:off x="4644000" y="476640"/>
            <a:ext cx="3737880" cy="2807640"/>
          </a:xfrm>
          <a:prstGeom prst="rect">
            <a:avLst/>
          </a:prstGeom>
          <a:ln w="9360">
            <a:noFill/>
          </a:ln>
        </p:spPr>
      </p:pic>
    </p:spTree>
  </p:cSld>
  <p:transition>
    <p:wedge/>
  </p:transition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AARI3737 (1).MP4" descr=""/>
          <p:cNvPicPr/>
          <p:nvPr/>
        </p:nvPicPr>
        <p:blipFill>
          <a:blip r:embed="rId1"/>
          <a:stretch/>
        </p:blipFill>
        <p:spPr>
          <a:xfrm>
            <a:off x="395640" y="332640"/>
            <a:ext cx="8280360" cy="6210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5" dur="indefinite" restart="never" nodeType="tmRoot">
          <p:childTnLst>
            <p:seq>
              <p:cTn id="56" dur="indefinite" nodeType="mainSeq"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afterEffect" fill="hold" presetClass="mediacall">
                                  <p:stCondLst>
                                    <p:cond delay="0"/>
                                  </p:stCond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60" restart="whenNotActive" nodeType="interactiveSeq" fill="hold">
                <p:childTnLst>
                  <p:par>
                    <p:cTn id="61" fill="hold"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mediacall">
                                  <p:stCondLst>
                                    <p:cond delay="0"/>
                                  </p:stCond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971640" y="1276920"/>
            <a:ext cx="7091640" cy="1798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Цель:</a:t>
            </a:r>
            <a:r>
              <a:rPr b="0" lang="ru-RU" sz="2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 создание предпосылок для творческого и коммуникативного развития личности ребенка средствами театрализованной деятельности</a:t>
            </a:r>
            <a:r>
              <a:rPr b="1" lang="ru-RU" sz="2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87" name="Picture 2" descr=""/>
          <p:cNvPicPr/>
          <p:nvPr/>
        </p:nvPicPr>
        <p:blipFill>
          <a:blip r:embed="rId1"/>
          <a:stretch/>
        </p:blipFill>
        <p:spPr>
          <a:xfrm>
            <a:off x="1979640" y="3861000"/>
            <a:ext cx="5353920" cy="2375640"/>
          </a:xfrm>
          <a:prstGeom prst="rect">
            <a:avLst/>
          </a:prstGeom>
          <a:ln w="9360">
            <a:noFill/>
          </a:ln>
        </p:spPr>
      </p:pic>
    </p:spTree>
  </p:cSld>
  <p:transition>
    <p:checker dir="vert"/>
  </p:transition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3132000" y="908640"/>
            <a:ext cx="2951640" cy="9136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ФОРМЫ РАБОТЫ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89" name="CustomShape 2"/>
          <p:cNvSpPr/>
          <p:nvPr/>
        </p:nvSpPr>
        <p:spPr>
          <a:xfrm>
            <a:off x="971640" y="2493000"/>
            <a:ext cx="3023640" cy="1223280"/>
          </a:xfrm>
          <a:prstGeom prst="roundRect">
            <a:avLst>
              <a:gd name="adj" fmla="val 16667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Comic Sans MS"/>
                <a:ea typeface="DejaVu Sans"/>
              </a:rPr>
              <a:t>Совместная деятельность ребёнка и взрослого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5364000" y="2493000"/>
            <a:ext cx="2807640" cy="1223280"/>
          </a:xfrm>
          <a:prstGeom prst="roundRect">
            <a:avLst>
              <a:gd name="adj" fmla="val 16667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Comic Sans MS"/>
                <a:ea typeface="DejaVu Sans"/>
              </a:rPr>
              <a:t>Самостоятельная деятельность детей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91" name="CustomShape 4"/>
          <p:cNvSpPr/>
          <p:nvPr/>
        </p:nvSpPr>
        <p:spPr>
          <a:xfrm>
            <a:off x="3204000" y="4365000"/>
            <a:ext cx="2951640" cy="1223280"/>
          </a:xfrm>
          <a:prstGeom prst="roundRect">
            <a:avLst>
              <a:gd name="adj" fmla="val 16667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Comic Sans MS"/>
                <a:ea typeface="DejaVu Sans"/>
              </a:rPr>
              <a:t>Взаимодействие с родителями детей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92" name="CustomShape 5"/>
          <p:cNvSpPr/>
          <p:nvPr/>
        </p:nvSpPr>
        <p:spPr>
          <a:xfrm flipH="1">
            <a:off x="3995280" y="1823040"/>
            <a:ext cx="611280" cy="1281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93" name="CustomShape 6"/>
          <p:cNvSpPr/>
          <p:nvPr/>
        </p:nvSpPr>
        <p:spPr>
          <a:xfrm>
            <a:off x="4608000" y="1823040"/>
            <a:ext cx="755280" cy="1281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94" name="CustomShape 7"/>
          <p:cNvSpPr/>
          <p:nvPr/>
        </p:nvSpPr>
        <p:spPr>
          <a:xfrm>
            <a:off x="4608000" y="1823040"/>
            <a:ext cx="71280" cy="2541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95" name="Picture 1" descr=""/>
          <p:cNvPicPr/>
          <p:nvPr/>
        </p:nvPicPr>
        <p:blipFill>
          <a:blip r:embed="rId1"/>
          <a:stretch/>
        </p:blipFill>
        <p:spPr>
          <a:xfrm>
            <a:off x="7092360" y="4797000"/>
            <a:ext cx="1367280" cy="1435320"/>
          </a:xfrm>
          <a:prstGeom prst="rect">
            <a:avLst/>
          </a:prstGeom>
          <a:ln w="9360">
            <a:noFill/>
          </a:ln>
        </p:spPr>
      </p:pic>
    </p:spTree>
  </p:cSld>
  <p:transition>
    <p:randomBar dir="vert"/>
  </p:transition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1720440" y="620640"/>
            <a:ext cx="5884920" cy="45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ПРЕДМЕТНО-РАЗВИВАЮЩАЯ СРЕДА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97" name="Picture 2" descr=""/>
          <p:cNvPicPr/>
          <p:nvPr/>
        </p:nvPicPr>
        <p:blipFill>
          <a:blip r:embed="rId1"/>
          <a:stretch/>
        </p:blipFill>
        <p:spPr>
          <a:xfrm>
            <a:off x="683640" y="1124640"/>
            <a:ext cx="7728480" cy="5112000"/>
          </a:xfrm>
          <a:prstGeom prst="rect">
            <a:avLst/>
          </a:prstGeom>
          <a:ln w="9360">
            <a:noFill/>
          </a:ln>
        </p:spPr>
      </p:pic>
    </p:spTree>
  </p:cSld>
  <p:transition>
    <p:pull dir="ru"/>
  </p:transition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2929680" y="692640"/>
            <a:ext cx="3423960" cy="45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КНИЖНЫЙ  УГОЛОК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99" name="Picture 1" descr=""/>
          <p:cNvPicPr/>
          <p:nvPr/>
        </p:nvPicPr>
        <p:blipFill>
          <a:blip r:embed="rId1"/>
          <a:stretch/>
        </p:blipFill>
        <p:spPr>
          <a:xfrm>
            <a:off x="1475640" y="1268640"/>
            <a:ext cx="6192000" cy="4626000"/>
          </a:xfrm>
          <a:prstGeom prst="rect">
            <a:avLst/>
          </a:prstGeom>
          <a:ln w="9360">
            <a:noFill/>
          </a:ln>
        </p:spPr>
      </p:pic>
    </p:spTree>
  </p:cSld>
  <p:transition>
    <p:wipe dir="u"/>
  </p:transition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"/>
          <p:cNvPicPr/>
          <p:nvPr/>
        </p:nvPicPr>
        <p:blipFill>
          <a:blip r:embed="rId1"/>
          <a:stretch/>
        </p:blipFill>
        <p:spPr>
          <a:xfrm>
            <a:off x="5004000" y="1268640"/>
            <a:ext cx="3455640" cy="4625280"/>
          </a:xfrm>
          <a:prstGeom prst="rect">
            <a:avLst/>
          </a:prstGeom>
          <a:ln w="9360"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3219120" y="548640"/>
            <a:ext cx="3241080" cy="45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УГОЛОК  РЯЖЕНИЯ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02" name="Picture 2" descr=""/>
          <p:cNvPicPr/>
          <p:nvPr/>
        </p:nvPicPr>
        <p:blipFill>
          <a:blip r:embed="rId2"/>
          <a:stretch/>
        </p:blipFill>
        <p:spPr>
          <a:xfrm>
            <a:off x="971640" y="980640"/>
            <a:ext cx="3783960" cy="2837880"/>
          </a:xfrm>
          <a:prstGeom prst="rect">
            <a:avLst/>
          </a:prstGeom>
          <a:ln w="9360">
            <a:noFill/>
          </a:ln>
        </p:spPr>
      </p:pic>
      <p:pic>
        <p:nvPicPr>
          <p:cNvPr id="103" name="Picture 1" descr=""/>
          <p:cNvPicPr/>
          <p:nvPr/>
        </p:nvPicPr>
        <p:blipFill>
          <a:blip r:embed="rId3"/>
          <a:stretch/>
        </p:blipFill>
        <p:spPr>
          <a:xfrm>
            <a:off x="1115640" y="3861000"/>
            <a:ext cx="3368520" cy="2519640"/>
          </a:xfrm>
          <a:prstGeom prst="rect">
            <a:avLst/>
          </a:prstGeom>
          <a:ln w="9360">
            <a:noFill/>
          </a:ln>
        </p:spPr>
      </p:pic>
    </p:spTree>
  </p:cSld>
  <p:transition>
    <p:wedge/>
  </p:transition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714600" y="620640"/>
            <a:ext cx="7691040" cy="45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УГОЛОК  ЭМОЦИОНАЛЬНОГО  БЛАГОПОЛУЧИЯ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05" name="Picture 3" descr=""/>
          <p:cNvPicPr/>
          <p:nvPr/>
        </p:nvPicPr>
        <p:blipFill>
          <a:blip r:embed="rId1"/>
          <a:stretch/>
        </p:blipFill>
        <p:spPr>
          <a:xfrm>
            <a:off x="467640" y="980640"/>
            <a:ext cx="3023640" cy="4048920"/>
          </a:xfrm>
          <a:prstGeom prst="rect">
            <a:avLst/>
          </a:prstGeom>
          <a:ln w="9360">
            <a:noFill/>
          </a:ln>
        </p:spPr>
      </p:pic>
      <p:pic>
        <p:nvPicPr>
          <p:cNvPr id="106" name="Picture 4" descr=""/>
          <p:cNvPicPr/>
          <p:nvPr/>
        </p:nvPicPr>
        <p:blipFill>
          <a:blip r:embed="rId2"/>
          <a:stretch/>
        </p:blipFill>
        <p:spPr>
          <a:xfrm>
            <a:off x="6660360" y="1052640"/>
            <a:ext cx="2087640" cy="3181320"/>
          </a:xfrm>
          <a:prstGeom prst="rect">
            <a:avLst/>
          </a:prstGeom>
          <a:ln>
            <a:noFill/>
          </a:ln>
        </p:spPr>
      </p:pic>
      <p:pic>
        <p:nvPicPr>
          <p:cNvPr id="107" name="Picture 2" descr=""/>
          <p:cNvPicPr/>
          <p:nvPr/>
        </p:nvPicPr>
        <p:blipFill>
          <a:blip r:embed="rId3"/>
          <a:stretch/>
        </p:blipFill>
        <p:spPr>
          <a:xfrm>
            <a:off x="3276000" y="3501000"/>
            <a:ext cx="3619440" cy="2841480"/>
          </a:xfrm>
          <a:prstGeom prst="rect">
            <a:avLst/>
          </a:prstGeom>
          <a:ln>
            <a:noFill/>
          </a:ln>
        </p:spPr>
      </p:pic>
      <p:pic>
        <p:nvPicPr>
          <p:cNvPr id="108" name="Picture 5" descr=""/>
          <p:cNvPicPr/>
          <p:nvPr/>
        </p:nvPicPr>
        <p:blipFill>
          <a:blip r:embed="rId4"/>
          <a:stretch/>
        </p:blipFill>
        <p:spPr>
          <a:xfrm>
            <a:off x="3996000" y="1052640"/>
            <a:ext cx="2175840" cy="2410560"/>
          </a:xfrm>
          <a:prstGeom prst="rect">
            <a:avLst/>
          </a:prstGeom>
          <a:ln>
            <a:noFill/>
          </a:ln>
        </p:spPr>
      </p:pic>
    </p:spTree>
  </p:cSld>
  <p:transition>
    <p:split dir="out" orient="vert"/>
  </p:transition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97d"/>
      </a:hlink>
      <a:folHlink>
        <a:srgbClr val="1f49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000000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830</TotalTime>
  <Application>LibreOffice/5.4.4.2$Windows_x86 LibreOffice_project/2524958677847fb3bb44820e40380acbe820f960</Application>
  <Words>284</Words>
  <Paragraphs>31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2014-07-06T18:18:01Z</dcterms:created>
  <dc:creator>Фокина Лидия Петровна</dc:creator>
  <dc:description/>
  <cp:keywords>Шаблон презентации</cp:keywords>
  <dc:language>ru-RU</dc:language>
  <cp:lastModifiedBy/>
  <dcterms:modified xsi:type="dcterms:W3CDTF">2022-07-22T09:15:35Z</dcterms:modified>
  <cp:revision>132</cp:revision>
  <dc:subject/>
  <dc:title>Рамки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1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35</vt:i4>
  </property>
</Properties>
</file>