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158A94-5C05-4B6C-854C-30AEE0934C09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FC4F2-3904-4F85-BB88-AF39E02AB82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Asus\Documents\&#1052;&#1054;&#1059;&#1057;&#1054;&#1064;%20&#1089;.%20&#1052;&#1072;&#1082;&#1082;&#1072;&#1074;&#1077;&#1077;&#1074;&#1086;\20-21%20&#1091;&#1095;.&#1075;&#1086;&#1076;\&#1085;&#1072;%20&#1082;&#1086;&#1085;&#1082;&#1091;&#1088;&#1089;%20&#1089;&#1094;&#1077;&#1085;&#1072;&#1088;&#1080;&#1077;&#1074;\&#1055;&#1077;&#1089;&#1077;&#1085;&#1082;&#1072;%20&#1087;&#1088;&#1086;%20&#1087;&#1088;&#1086;&#1092;&#1077;&#1089;&#1089;&#1080;&#1080;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851648" cy="256145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Профориентационная игра</a:t>
            </a:r>
            <a:br>
              <a:rPr lang="ru-RU" sz="5400" dirty="0" smtClean="0">
                <a:solidFill>
                  <a:srgbClr val="002060"/>
                </a:solidFill>
              </a:rPr>
            </a:br>
            <a:r>
              <a:rPr lang="ru-RU" sz="5400" dirty="0" smtClean="0">
                <a:solidFill>
                  <a:srgbClr val="002060"/>
                </a:solidFill>
              </a:rPr>
              <a:t>«Профессия и я»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23556" name="Picture 4" descr="https://egeadler.ru/uploads/s/y/x/x/yxxnpqisob4z/img/autocrop/1090c74957a5dd9e5ad431d0ed056a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645024"/>
            <a:ext cx="6469114" cy="296989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4905744" cy="492057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Сократ: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 smtClean="0">
                <a:solidFill>
                  <a:srgbClr val="002060"/>
                </a:solidFill>
              </a:rPr>
              <a:t>Не профессия выбирает человека, а человек профессию</a:t>
            </a:r>
            <a:r>
              <a:rPr lang="ru-RU" dirty="0" smtClean="0">
                <a:solidFill>
                  <a:srgbClr val="002060"/>
                </a:solidFill>
              </a:rPr>
              <a:t>»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s://www.toogit.com/uploads/122152/ProfileImage/5e72a7f226c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708920"/>
            <a:ext cx="374064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434136" cy="520860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Профессия – это вид труда, который требует от человека определенной подготовки, знаний и умений.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5.infourok.ru/uploads/ex/0b6a/00061261-72461cf3/hello_html_65890bb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476672"/>
            <a:ext cx="32403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Самая сладкая</a:t>
            </a:r>
            <a:endParaRPr lang="ru-RU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988840"/>
            <a:ext cx="32403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Самая денежная</a:t>
            </a:r>
            <a:endParaRPr lang="ru-RU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32403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Самая волосатая</a:t>
            </a:r>
            <a:endParaRPr lang="ru-RU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04664"/>
            <a:ext cx="32403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Самая смешная</a:t>
            </a:r>
            <a:endParaRPr lang="ru-RU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2060848"/>
            <a:ext cx="32403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Самая общительная</a:t>
            </a:r>
            <a:endParaRPr lang="ru-RU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3717032"/>
            <a:ext cx="32403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Самая серьезная</a:t>
            </a:r>
            <a:endParaRPr lang="ru-RU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5373216"/>
            <a:ext cx="32403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Самая детская</a:t>
            </a:r>
            <a:endParaRPr lang="ru-RU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есенка про професси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764704"/>
            <a:ext cx="8192910" cy="4608512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993504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2060"/>
                </a:solidFill>
              </a:rPr>
              <a:t>До новых встреч!</a:t>
            </a:r>
            <a:endParaRPr lang="ru-RU" sz="8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1">
      <a:dk1>
        <a:sysClr val="windowText" lastClr="000000"/>
      </a:dk1>
      <a:lt1>
        <a:srgbClr val="79FFB6"/>
      </a:lt1>
      <a:dk2>
        <a:srgbClr val="00B050"/>
      </a:dk2>
      <a:lt2>
        <a:srgbClr val="79FFB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79FFB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39</Words>
  <Application>Microsoft Office PowerPoint</Application>
  <PresentationFormat>Экран (4:3)</PresentationFormat>
  <Paragraphs>11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Профориентационная игра «Профессия и я»</vt:lpstr>
      <vt:lpstr>Сократ:  «Не профессия выбирает человека, а человек профессию» </vt:lpstr>
      <vt:lpstr>Профессия – это вид труда, который требует от человека определенной подготовки, знаний и умений. </vt:lpstr>
      <vt:lpstr>Слайд 4</vt:lpstr>
      <vt:lpstr>Слайд 5</vt:lpstr>
      <vt:lpstr>Слайд 6</vt:lpstr>
      <vt:lpstr>До новых встреч!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Профориентационная игра «Профессия и я»</dc:title>
  <dc:creator>Asus</dc:creator>
  <cp:lastModifiedBy>Asus</cp:lastModifiedBy>
  <cp:revision>1</cp:revision>
  <dcterms:created xsi:type="dcterms:W3CDTF">2020-11-22T07:57:07Z</dcterms:created>
  <dcterms:modified xsi:type="dcterms:W3CDTF">2020-11-22T08:27:48Z</dcterms:modified>
</cp:coreProperties>
</file>