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udio/unknown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8" r:id="rId21"/>
    <p:sldId id="279" r:id="rId22"/>
    <p:sldId id="281" r:id="rId23"/>
    <p:sldId id="282" r:id="rId24"/>
    <p:sldId id="277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6699"/>
    <a:srgbClr val="FFFF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3/12/2021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.gif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6" Type="http://schemas.openxmlformats.org/officeDocument/2006/relationships/image" Target="../media/image7.png"/><Relationship Id="rId5" Type="http://schemas.openxmlformats.org/officeDocument/2006/relationships/image" Target="../media/image6.wmf"/><Relationship Id="rId10" Type="http://schemas.openxmlformats.org/officeDocument/2006/relationships/image" Target="../media/image10.png"/><Relationship Id="rId4" Type="http://schemas.openxmlformats.org/officeDocument/2006/relationships/image" Target="../media/image5.wmf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slide" Target="slide2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bin"/><Relationship Id="rId13" Type="http://schemas.openxmlformats.org/officeDocument/2006/relationships/image" Target="../media/image8.wmf"/><Relationship Id="rId18" Type="http://schemas.openxmlformats.org/officeDocument/2006/relationships/image" Target="../media/image16.png"/><Relationship Id="rId3" Type="http://schemas.openxmlformats.org/officeDocument/2006/relationships/audio" Target="../media/audio4.bin"/><Relationship Id="rId21" Type="http://schemas.openxmlformats.org/officeDocument/2006/relationships/slide" Target="slide21.xml"/><Relationship Id="rId7" Type="http://schemas.openxmlformats.org/officeDocument/2006/relationships/audio" Target="../media/audio8.bin"/><Relationship Id="rId12" Type="http://schemas.openxmlformats.org/officeDocument/2006/relationships/audio" Target="../media/audio12.bin"/><Relationship Id="rId17" Type="http://schemas.openxmlformats.org/officeDocument/2006/relationships/image" Target="../media/image15.png"/><Relationship Id="rId2" Type="http://schemas.openxmlformats.org/officeDocument/2006/relationships/audio" Target="../media/audio3.bin"/><Relationship Id="rId16" Type="http://schemas.openxmlformats.org/officeDocument/2006/relationships/image" Target="../media/image10.png"/><Relationship Id="rId20" Type="http://schemas.openxmlformats.org/officeDocument/2006/relationships/image" Target="../media/image17.png"/><Relationship Id="rId1" Type="http://schemas.openxmlformats.org/officeDocument/2006/relationships/audio" Target="../media/audio2.bin"/><Relationship Id="rId6" Type="http://schemas.openxmlformats.org/officeDocument/2006/relationships/audio" Target="../media/audio7.bin"/><Relationship Id="rId11" Type="http://schemas.openxmlformats.org/officeDocument/2006/relationships/audio" Target="../media/audio11.bin"/><Relationship Id="rId5" Type="http://schemas.openxmlformats.org/officeDocument/2006/relationships/audio" Target="../media/audio6.bin"/><Relationship Id="rId15" Type="http://schemas.openxmlformats.org/officeDocument/2006/relationships/image" Target="../media/image14.gif"/><Relationship Id="rId23" Type="http://schemas.openxmlformats.org/officeDocument/2006/relationships/image" Target="../media/image19.wmf"/><Relationship Id="rId10" Type="http://schemas.openxmlformats.org/officeDocument/2006/relationships/slideLayout" Target="../slideLayouts/slideLayout7.xml"/><Relationship Id="rId19" Type="http://schemas.openxmlformats.org/officeDocument/2006/relationships/slide" Target="slide3.xml"/><Relationship Id="rId4" Type="http://schemas.openxmlformats.org/officeDocument/2006/relationships/audio" Target="../media/audio5.bin"/><Relationship Id="rId9" Type="http://schemas.openxmlformats.org/officeDocument/2006/relationships/audio" Target="../media/audio10.bin"/><Relationship Id="rId14" Type="http://schemas.openxmlformats.org/officeDocument/2006/relationships/image" Target="../media/image13.jpeg"/><Relationship Id="rId22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ergei\Desktop\БАЙРТА СЕРГЕЕВНА\конкурсы крипкро\holographic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76200"/>
            <a:ext cx="7772400" cy="1470025"/>
          </a:xfrm>
          <a:solidFill>
            <a:schemeClr val="accent2">
              <a:lumMod val="60000"/>
              <a:lumOff val="40000"/>
            </a:schemeClr>
          </a:solidFill>
          <a:effectLst>
            <a:glow rad="101600">
              <a:srgbClr val="FFFF00">
                <a:alpha val="60000"/>
              </a:srgbClr>
            </a:glow>
            <a:softEdge rad="317500"/>
          </a:effectLst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latin typeface="Monotype Corsiva" pitchFamily="66" charset="0"/>
              </a:rPr>
              <a:t>В калейдоскопе событий</a:t>
            </a:r>
            <a:endParaRPr lang="ru-RU" sz="60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5105400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Автор: </a:t>
            </a:r>
            <a:r>
              <a:rPr lang="ru-RU" b="1" dirty="0" err="1" smtClean="0">
                <a:solidFill>
                  <a:srgbClr val="C00000"/>
                </a:solidFill>
              </a:rPr>
              <a:t>Оконова</a:t>
            </a:r>
            <a:r>
              <a:rPr lang="ru-RU" b="1" dirty="0" smtClean="0">
                <a:solidFill>
                  <a:srgbClr val="C00000"/>
                </a:solidFill>
              </a:rPr>
              <a:t> Б.С.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Педагог-психолог: МОБУ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«Троицкая СОШ им Г.К. Жукова»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вожатый\Рабочий стол\Соловий\гДЕ ЛОГИКА\15240927231308404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6262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3560136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12600" b="1" dirty="0" smtClean="0">
                <a:solidFill>
                  <a:schemeClr val="bg1"/>
                </a:solidFill>
              </a:rPr>
              <a:t>                     Угадай </a:t>
            </a:r>
          </a:p>
          <a:p>
            <a:pPr algn="ctr"/>
            <a:r>
              <a:rPr lang="ru-RU" sz="12600" b="1" dirty="0" smtClean="0">
                <a:solidFill>
                  <a:schemeClr val="bg1"/>
                </a:solidFill>
              </a:rPr>
              <a:t>         мультфильмы</a:t>
            </a:r>
            <a:r>
              <a:rPr lang="ru-RU" sz="12600" b="1" dirty="0">
                <a:solidFill>
                  <a:schemeClr val="bg1"/>
                </a:solidFill>
              </a:rPr>
              <a:t>, </a:t>
            </a:r>
            <a:endParaRPr lang="ru-RU" sz="12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2600" b="1" dirty="0" smtClean="0">
                <a:solidFill>
                  <a:schemeClr val="bg1"/>
                </a:solidFill>
              </a:rPr>
              <a:t>  зашифрованные </a:t>
            </a:r>
            <a:r>
              <a:rPr lang="ru-RU" sz="12600" b="1" dirty="0">
                <a:solidFill>
                  <a:schemeClr val="bg1"/>
                </a:solidFill>
              </a:rPr>
              <a:t>с </a:t>
            </a:r>
            <a:endParaRPr lang="ru-RU" sz="12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2600" b="1" dirty="0" smtClean="0">
                <a:solidFill>
                  <a:schemeClr val="bg1"/>
                </a:solidFill>
              </a:rPr>
              <a:t>помощью </a:t>
            </a:r>
            <a:r>
              <a:rPr lang="ru-RU" sz="12600" b="1" dirty="0">
                <a:solidFill>
                  <a:schemeClr val="bg1"/>
                </a:solidFill>
              </a:rPr>
              <a:t>смайликов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2062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Documents and Settings\вожатый\Рабочий стол\Соловий\гДЕ ЛОГИКА\5d9911fa-0912-439f-8d6f-883dc68e1bd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853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вожатый\Рабочий стол\Соловий\гДЕ ЛОГИКА\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016" y="1096152"/>
            <a:ext cx="6606471" cy="5285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3400" y="152400"/>
            <a:ext cx="66378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Алиса в стране чудес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Documents and Settings\вожатый\Рабочий стол\Соловий\гДЕ ЛОГИКА\0532ba02-2e27-42ef-9399-adada5f177d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вожатый\Рабочий стол\Соловий\гДЕ ЛОГИКА\1f592424-4991-4031-9de7-eb8d5797c84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47800"/>
            <a:ext cx="7056784" cy="52940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5800" y="304800"/>
            <a:ext cx="34293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err="1" smtClean="0">
                <a:solidFill>
                  <a:schemeClr val="bg1"/>
                </a:solidFill>
              </a:rPr>
              <a:t>Алладин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вожатый\Рабочий стол\Соловий\гДЕ ЛОГИКА\c6b5a24a-b033-4825-866c-b96e5f39548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вожатый\Рабочий стол\Соловий\гДЕ ЛОГИКА\bc9272b1-2cac-4ff8-970c-36d241c5e1e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95400"/>
            <a:ext cx="6976330" cy="52421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3400" y="228600"/>
            <a:ext cx="43759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Белоснежка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вожатый\Рабочий стол\Соловий\гДЕ ЛОГИКА\4be8fc52-fc80-42bc-838f-44c5380b71e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вожатый\Рабочий стол\Соловий\гДЕ ЛОГИКА\2b46e938-db3d-4b23-85ed-38701b6555b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067" y="1257276"/>
            <a:ext cx="7134965" cy="53400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" y="304800"/>
            <a:ext cx="5867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В поисках Немо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Разминка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762001"/>
            <a:ext cx="8305800" cy="76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>
                <a:solidFill>
                  <a:srgbClr val="FF6699"/>
                </a:solidFill>
              </a:rPr>
              <a:t>1. Как с греческого языка переводится название растения астра? </a:t>
            </a:r>
            <a:endParaRPr lang="ru-RU" sz="2000" b="1" dirty="0">
              <a:solidFill>
                <a:srgbClr val="FF6699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1143000"/>
            <a:ext cx="8229600" cy="498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09600" y="1447799"/>
            <a:ext cx="8229600" cy="3810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000" dirty="0" smtClean="0"/>
              <a:t>     </a:t>
            </a:r>
            <a:r>
              <a:rPr lang="ru-RU" sz="2000" b="1" dirty="0" smtClean="0">
                <a:solidFill>
                  <a:srgbClr val="FFC000"/>
                </a:solidFill>
              </a:rPr>
              <a:t> ЗВЕЗДА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09600" y="1828799"/>
            <a:ext cx="8229600" cy="457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Банан – это дерево или трава?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09600" y="2286001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000" dirty="0" smtClean="0"/>
              <a:t>       </a:t>
            </a:r>
            <a:r>
              <a:rPr lang="ru-RU" sz="2000" b="1" dirty="0" smtClean="0">
                <a:solidFill>
                  <a:srgbClr val="006600"/>
                </a:solidFill>
              </a:rPr>
              <a:t>ТРАВА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33400" y="2743200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2000" y="2743200"/>
            <a:ext cx="27686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3. Слезоточивый овощ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14400" y="3276600"/>
            <a:ext cx="798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  </a:t>
            </a:r>
            <a:r>
              <a:rPr lang="ru-RU" b="1" dirty="0" smtClean="0">
                <a:solidFill>
                  <a:srgbClr val="006600"/>
                </a:solidFill>
              </a:rPr>
              <a:t> ЛУК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800" y="3810000"/>
            <a:ext cx="23327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4. Им кусает пчела.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19200" y="4267200"/>
            <a:ext cx="19385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ЖАЛО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38200" y="4724400"/>
            <a:ext cx="60917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5. Птица, которая быстро бегает, но не умеет летать.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66800" y="5181600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СТРАУС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9600" y="5638800"/>
            <a:ext cx="8534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6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 Какое сравнение используют, когда говорят об очень сильном дожде?  </a:t>
            </a:r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9200" y="60960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ЛЬЕТ, КАК ИЗ ВЕДРА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вожатый\Рабочий стол\Соловий\гДЕ ЛОГИКА\6fc63fe1-0664-4bd7-8ac8-2611210e95c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вожатый\Рабочий стол\Соловий\гДЕ ЛОГИКА\cb7c777a-e10b-4c3f-85dc-cc6c109cdd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307" y="1052736"/>
            <a:ext cx="7104789" cy="5328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3400" y="152400"/>
            <a:ext cx="21721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Тачки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ergei\Desktop\БАЙРТА СЕРГЕЕВНА\конкурсы крипкро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62200" y="1143000"/>
            <a:ext cx="447257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ИТОГИ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КОНКУРСОВ: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Sergei\Desktop\БАЙРТА СЕРГЕЕВНА\конкурсы крипкро\Screen-Shot-2017-08-20-at-4.03.36-P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8657"/>
            <a:ext cx="9144000" cy="6440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1  E" pathEditMode="relative" ptsTypes="">
                                      <p:cBhvr>
                                        <p:cTn id="10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33 -3.01874E-6 L -0.43333 -3.0187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11103 L 0 -0.444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3.81679E-7 L 0.5 3.81679E-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11104 L -0.00833 0.4441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s://fsd.multiurok.ru/html/2020/03/03/s_5e5e6645e0209/1373989_19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Sergei\Desktop\БАЙРТА СЕРГЕЕВНА\конкурсы крипкро\1373989_1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200" y="152400"/>
            <a:ext cx="8509000" cy="6419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Sergei\Desktop\БАЙРТА СЕРГЕЕВНА\конкурсы крипкро\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Sergei\Desktop\БАЙРТА СЕРГЕЕВНА\конкурсы крипкро\kot-350x380-8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1762" y="533400"/>
            <a:ext cx="6402638" cy="62895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38600" y="3657598"/>
            <a:ext cx="29718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C00000"/>
                </a:solidFill>
              </a:rPr>
              <a:t>КОТ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C00000"/>
                </a:solidFill>
                <a:effectLst/>
              </a:rPr>
              <a:t>В</a:t>
            </a:r>
          </a:p>
          <a:p>
            <a:pPr algn="ctr"/>
            <a:r>
              <a:rPr lang="ru-RU" sz="5400" b="1" dirty="0" smtClean="0">
                <a:ln/>
                <a:solidFill>
                  <a:srgbClr val="C00000"/>
                </a:solidFill>
              </a:rPr>
              <a:t>МЕШКЕ</a:t>
            </a:r>
            <a:endParaRPr lang="ru-RU" sz="5400" b="1" cap="none" spc="0" dirty="0">
              <a:ln/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2" descr="smile5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en00501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3500438"/>
            <a:ext cx="3311525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j04298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3500438"/>
            <a:ext cx="230505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7" descr="j04325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567682">
            <a:off x="3348038" y="2060575"/>
            <a:ext cx="1158875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 descr="j04325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532724">
            <a:off x="6372225" y="5157788"/>
            <a:ext cx="9271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9" descr="j04325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637572">
            <a:off x="2195513" y="2997200"/>
            <a:ext cx="6572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5" descr="j039783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38" descr="j043255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67625" y="5994400"/>
            <a:ext cx="12255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" name="WordArt 11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8496300" cy="23764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Comic Sans MS"/>
              </a:rPr>
              <a:t>Угадай мелодию</a:t>
            </a:r>
          </a:p>
        </p:txBody>
      </p:sp>
      <p:pic>
        <p:nvPicPr>
          <p:cNvPr id="41006" name="Picture 4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 - угадай мелодию.wav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802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47" descr="en00501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2636838"/>
            <a:ext cx="3311525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48" descr="j04325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637572">
            <a:off x="2124075" y="5805488"/>
            <a:ext cx="6572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49" descr="j04325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637572">
            <a:off x="4284663" y="5661025"/>
            <a:ext cx="863600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50" descr="j04325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637572">
            <a:off x="6084888" y="2852738"/>
            <a:ext cx="6572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51" descr="j04325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637572">
            <a:off x="561975" y="2882900"/>
            <a:ext cx="115252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94" fill="hold"/>
                                        <p:tgtEl>
                                          <p:spTgt spid="410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0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2" descr="j03978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81200" y="1600200"/>
            <a:ext cx="5715000" cy="2209800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4" name="Text Box 11"/>
          <p:cNvSpPr txBox="1">
            <a:spLocks noChangeArrowheads="1"/>
          </p:cNvSpPr>
          <p:nvPr/>
        </p:nvSpPr>
        <p:spPr bwMode="auto">
          <a:xfrm>
            <a:off x="1979613" y="765175"/>
            <a:ext cx="4105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05" name="Text Box 1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33600" y="1828800"/>
            <a:ext cx="53340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660066"/>
                </a:solidFill>
                <a:latin typeface="Comic Sans MS" pitchFamily="66" charset="0"/>
              </a:rPr>
              <a:t>МЕЛОДИИ</a:t>
            </a:r>
          </a:p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660066"/>
                </a:solidFill>
                <a:latin typeface="Comic Sans MS" pitchFamily="66" charset="0"/>
              </a:rPr>
              <a:t>из </a:t>
            </a:r>
            <a:r>
              <a:rPr lang="ru-RU" sz="4400" b="1" dirty="0">
                <a:solidFill>
                  <a:srgbClr val="660066"/>
                </a:solidFill>
                <a:latin typeface="Comic Sans MS" pitchFamily="66" charset="0"/>
              </a:rPr>
              <a:t>мультфильмов</a:t>
            </a:r>
          </a:p>
        </p:txBody>
      </p:sp>
      <p:pic>
        <p:nvPicPr>
          <p:cNvPr id="4110" name="Picture 17" descr="button5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765175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8" descr="button5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1989138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9" descr="button5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321310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20" descr="button5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4365625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21" descr="button5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5516563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27" descr="j043267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1" descr="j039783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AutoShape 2"/>
          <p:cNvSpPr>
            <a:spLocks noChangeArrowheads="1"/>
          </p:cNvSpPr>
          <p:nvPr/>
        </p:nvSpPr>
        <p:spPr bwMode="auto">
          <a:xfrm>
            <a:off x="0" y="0"/>
            <a:ext cx="1403350" cy="1412875"/>
          </a:xfrm>
          <a:custGeom>
            <a:avLst/>
            <a:gdLst>
              <a:gd name="T0" fmla="*/ 701675 w 21600"/>
              <a:gd name="T1" fmla="*/ 0 h 21600"/>
              <a:gd name="T2" fmla="*/ 205500 w 21600"/>
              <a:gd name="T3" fmla="*/ 206895 h 21600"/>
              <a:gd name="T4" fmla="*/ 0 w 21600"/>
              <a:gd name="T5" fmla="*/ 706438 h 21600"/>
              <a:gd name="T6" fmla="*/ 205500 w 21600"/>
              <a:gd name="T7" fmla="*/ 1205980 h 21600"/>
              <a:gd name="T8" fmla="*/ 701675 w 21600"/>
              <a:gd name="T9" fmla="*/ 1412875 h 21600"/>
              <a:gd name="T10" fmla="*/ 1197850 w 21600"/>
              <a:gd name="T11" fmla="*/ 1205980 h 21600"/>
              <a:gd name="T12" fmla="*/ 1403350 w 21600"/>
              <a:gd name="T13" fmla="*/ 706438 h 21600"/>
              <a:gd name="T14" fmla="*/ 1197850 w 21600"/>
              <a:gd name="T15" fmla="*/ 20689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1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763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2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0671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516688" y="981075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4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76375" y="27813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76375" y="4652963"/>
            <a:ext cx="1008063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067175" y="27813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067175" y="47244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516688" y="2781300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516688" y="4724400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3" name="Text Box 21"/>
          <p:cNvSpPr txBox="1">
            <a:spLocks noChangeArrowheads="1"/>
          </p:cNvSpPr>
          <p:nvPr/>
        </p:nvSpPr>
        <p:spPr bwMode="auto">
          <a:xfrm>
            <a:off x="1763713" y="1196975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1</a:t>
            </a:r>
          </a:p>
        </p:txBody>
      </p:sp>
      <p:sp>
        <p:nvSpPr>
          <p:cNvPr id="20494" name="Text Box 22"/>
          <p:cNvSpPr txBox="1">
            <a:spLocks noChangeArrowheads="1"/>
          </p:cNvSpPr>
          <p:nvPr/>
        </p:nvSpPr>
        <p:spPr bwMode="auto">
          <a:xfrm>
            <a:off x="4356100" y="1196975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2</a:t>
            </a:r>
          </a:p>
        </p:txBody>
      </p:sp>
      <p:sp>
        <p:nvSpPr>
          <p:cNvPr id="20495" name="Text Box 23"/>
          <p:cNvSpPr txBox="1">
            <a:spLocks noChangeArrowheads="1"/>
          </p:cNvSpPr>
          <p:nvPr/>
        </p:nvSpPr>
        <p:spPr bwMode="auto">
          <a:xfrm>
            <a:off x="6804025" y="1196975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3</a:t>
            </a:r>
          </a:p>
        </p:txBody>
      </p:sp>
      <p:sp>
        <p:nvSpPr>
          <p:cNvPr id="20496" name="Text Box 24"/>
          <p:cNvSpPr txBox="1">
            <a:spLocks noChangeArrowheads="1"/>
          </p:cNvSpPr>
          <p:nvPr/>
        </p:nvSpPr>
        <p:spPr bwMode="auto">
          <a:xfrm>
            <a:off x="1763713" y="3068638"/>
            <a:ext cx="431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4</a:t>
            </a:r>
          </a:p>
        </p:txBody>
      </p:sp>
      <p:sp>
        <p:nvSpPr>
          <p:cNvPr id="20497" name="Text Box 25"/>
          <p:cNvSpPr txBox="1">
            <a:spLocks noChangeArrowheads="1"/>
          </p:cNvSpPr>
          <p:nvPr/>
        </p:nvSpPr>
        <p:spPr bwMode="auto">
          <a:xfrm>
            <a:off x="4356100" y="3068638"/>
            <a:ext cx="431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5</a:t>
            </a:r>
          </a:p>
        </p:txBody>
      </p:sp>
      <p:sp>
        <p:nvSpPr>
          <p:cNvPr id="20498" name="Text Box 26"/>
          <p:cNvSpPr txBox="1">
            <a:spLocks noChangeArrowheads="1"/>
          </p:cNvSpPr>
          <p:nvPr/>
        </p:nvSpPr>
        <p:spPr bwMode="auto">
          <a:xfrm>
            <a:off x="6804025" y="3068638"/>
            <a:ext cx="431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6</a:t>
            </a:r>
          </a:p>
        </p:txBody>
      </p:sp>
      <p:sp>
        <p:nvSpPr>
          <p:cNvPr id="20499" name="Text Box 27"/>
          <p:cNvSpPr txBox="1">
            <a:spLocks noChangeArrowheads="1"/>
          </p:cNvSpPr>
          <p:nvPr/>
        </p:nvSpPr>
        <p:spPr bwMode="auto">
          <a:xfrm>
            <a:off x="1763713" y="4941888"/>
            <a:ext cx="431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7</a:t>
            </a:r>
          </a:p>
        </p:txBody>
      </p:sp>
      <p:sp>
        <p:nvSpPr>
          <p:cNvPr id="20500" name="Text Box 28"/>
          <p:cNvSpPr txBox="1">
            <a:spLocks noChangeArrowheads="1"/>
          </p:cNvSpPr>
          <p:nvPr/>
        </p:nvSpPr>
        <p:spPr bwMode="auto">
          <a:xfrm>
            <a:off x="4356100" y="5013325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8</a:t>
            </a:r>
          </a:p>
        </p:txBody>
      </p:sp>
      <p:sp>
        <p:nvSpPr>
          <p:cNvPr id="20501" name="Text Box 29"/>
          <p:cNvSpPr txBox="1">
            <a:spLocks noChangeArrowheads="1"/>
          </p:cNvSpPr>
          <p:nvPr/>
        </p:nvSpPr>
        <p:spPr bwMode="auto">
          <a:xfrm>
            <a:off x="6804025" y="5013325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9</a:t>
            </a:r>
          </a:p>
        </p:txBody>
      </p:sp>
      <p:pic>
        <p:nvPicPr>
          <p:cNvPr id="20502" name="Picture 30" descr="угадай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88913"/>
            <a:ext cx="1042987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3" name="Picture 31" descr="button27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8366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4" name="Picture 32" descr="button27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0825" y="1125538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5" name="Picture 33" descr="button27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1188" y="1196975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6" name="Picture 34" descr="button27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476250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7" name="Picture 35" descr="button27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71550" y="1125538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8" name="Picture 36" descr="button27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187450" y="476250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9" name="Picture 37" descr="button27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42988" y="1889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0" name="Picture 38" descr="button27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8313" y="0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1" name="Picture 39" descr="button27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9388" y="1889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2" name="Picture 40" descr="button27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27088" y="0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3" name="Picture 41" descr="button27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187450" y="8366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71" name="Picture 6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9 - песня друзей.wav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76375" y="17002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72" name="Picture 6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25 - ты да я.wav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67175" y="17002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73" name="Picture 65">
            <a:hlinkClick r:id="" action="ppaction://media"/>
          </p:cNvPr>
          <p:cNvPicPr>
            <a:picLocks noRot="1" noChangeAspect="1" noChangeArrowheads="1"/>
          </p:cNvPicPr>
          <p:nvPr>
            <a:wavAudioFile r:embed="rId3" name="20 - когда друзья со мной.wav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516688" y="17002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74" name="Picture 66">
            <a:hlinkClick r:id="" action="ppaction://media"/>
          </p:cNvPr>
          <p:cNvPicPr>
            <a:picLocks noRot="1" noChangeAspect="1" noChangeArrowheads="1"/>
          </p:cNvPicPr>
          <p:nvPr>
            <a:wavAudioFile r:embed="rId4" name="21 - вместе весело шагать.wav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76375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75" name="Picture 67">
            <a:hlinkClick r:id="" action="ppaction://media"/>
          </p:cNvPr>
          <p:cNvPicPr>
            <a:picLocks noRot="1" noChangeAspect="1" noChangeArrowheads="1"/>
          </p:cNvPicPr>
          <p:nvPr>
            <a:wavAudioFile r:embed="rId5" name="22 - песня гены.wav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67175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76" name="Picture 68">
            <a:hlinkClick r:id="" action="ppaction://media"/>
          </p:cNvPr>
          <p:cNvPicPr>
            <a:picLocks noRot="1" noChangeAspect="1" noChangeArrowheads="1"/>
          </p:cNvPicPr>
          <p:nvPr>
            <a:wavAudioFile r:embed="rId6" name="23 - пополам.wav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516688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77" name="Picture 69">
            <a:hlinkClick r:id="" action="ppaction://media"/>
          </p:cNvPr>
          <p:cNvPicPr>
            <a:picLocks noRot="1" noChangeAspect="1" noChangeArrowheads="1"/>
          </p:cNvPicPr>
          <p:nvPr>
            <a:wavAudioFile r:embed="rId7" name="24 - пропала собака.wav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76375" y="5373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82" name="Picture 74">
            <a:hlinkClick r:id="" action="ppaction://media"/>
          </p:cNvPr>
          <p:cNvPicPr>
            <a:picLocks noRot="1" noChangeAspect="1" noChangeArrowheads="1"/>
          </p:cNvPicPr>
          <p:nvPr>
            <a:wavAudioFile r:embed="rId8" name="14 - настоящий друг.wav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67175" y="5445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83" name="Picture 75">
            <a:hlinkClick r:id="" action="ppaction://media"/>
          </p:cNvPr>
          <p:cNvPicPr>
            <a:picLocks noRot="1" noChangeAspect="1" noChangeArrowheads="1"/>
          </p:cNvPicPr>
          <p:nvPr>
            <a:wavAudioFile r:embed="rId9" name="01 - чебурашка.wav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516688" y="5445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3" name="Text Box 76"/>
          <p:cNvSpPr txBox="1">
            <a:spLocks noChangeArrowheads="1"/>
          </p:cNvSpPr>
          <p:nvPr/>
        </p:nvSpPr>
        <p:spPr bwMode="auto">
          <a:xfrm>
            <a:off x="3203575" y="1989138"/>
            <a:ext cx="2735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33CC"/>
                </a:solidFill>
              </a:rPr>
              <a:t>«Ты да я»</a:t>
            </a:r>
          </a:p>
        </p:txBody>
      </p:sp>
      <p:sp>
        <p:nvSpPr>
          <p:cNvPr id="20524" name="Text Box 77"/>
          <p:cNvSpPr txBox="1">
            <a:spLocks noChangeArrowheads="1"/>
          </p:cNvSpPr>
          <p:nvPr/>
        </p:nvSpPr>
        <p:spPr bwMode="auto">
          <a:xfrm>
            <a:off x="611188" y="1989138"/>
            <a:ext cx="2735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33CC"/>
                </a:solidFill>
              </a:rPr>
              <a:t>«Песня друзей»</a:t>
            </a:r>
          </a:p>
        </p:txBody>
      </p:sp>
      <p:sp>
        <p:nvSpPr>
          <p:cNvPr id="20525" name="Text Box 78"/>
          <p:cNvSpPr txBox="1">
            <a:spLocks noChangeArrowheads="1"/>
          </p:cNvSpPr>
          <p:nvPr/>
        </p:nvSpPr>
        <p:spPr bwMode="auto">
          <a:xfrm>
            <a:off x="5651500" y="1989138"/>
            <a:ext cx="2735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33CC"/>
                </a:solidFill>
              </a:rPr>
              <a:t>«Когда мои друзья со мной»</a:t>
            </a:r>
          </a:p>
        </p:txBody>
      </p:sp>
      <p:sp>
        <p:nvSpPr>
          <p:cNvPr id="20526" name="Text Box 79"/>
          <p:cNvSpPr txBox="1">
            <a:spLocks noChangeArrowheads="1"/>
          </p:cNvSpPr>
          <p:nvPr/>
        </p:nvSpPr>
        <p:spPr bwMode="auto">
          <a:xfrm>
            <a:off x="539750" y="3789363"/>
            <a:ext cx="2735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33CC"/>
                </a:solidFill>
              </a:rPr>
              <a:t>«Вместе весело шагать»</a:t>
            </a:r>
          </a:p>
        </p:txBody>
      </p:sp>
      <p:sp>
        <p:nvSpPr>
          <p:cNvPr id="20527" name="Text Box 80"/>
          <p:cNvSpPr txBox="1">
            <a:spLocks noChangeArrowheads="1"/>
          </p:cNvSpPr>
          <p:nvPr/>
        </p:nvSpPr>
        <p:spPr bwMode="auto">
          <a:xfrm>
            <a:off x="3203575" y="3789363"/>
            <a:ext cx="2735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33CC"/>
                </a:solidFill>
              </a:rPr>
              <a:t>«Пусть бегут неуклюже»</a:t>
            </a:r>
          </a:p>
        </p:txBody>
      </p:sp>
      <p:sp>
        <p:nvSpPr>
          <p:cNvPr id="20528" name="Text Box 81"/>
          <p:cNvSpPr txBox="1">
            <a:spLocks noChangeArrowheads="1"/>
          </p:cNvSpPr>
          <p:nvPr/>
        </p:nvSpPr>
        <p:spPr bwMode="auto">
          <a:xfrm>
            <a:off x="5724525" y="3789363"/>
            <a:ext cx="2735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33CC"/>
                </a:solidFill>
              </a:rPr>
              <a:t>«Пополам»</a:t>
            </a:r>
          </a:p>
        </p:txBody>
      </p:sp>
      <p:sp>
        <p:nvSpPr>
          <p:cNvPr id="20529" name="Text Box 82"/>
          <p:cNvSpPr txBox="1">
            <a:spLocks noChangeArrowheads="1"/>
          </p:cNvSpPr>
          <p:nvPr/>
        </p:nvSpPr>
        <p:spPr bwMode="auto">
          <a:xfrm>
            <a:off x="611188" y="5734050"/>
            <a:ext cx="2735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33CC"/>
                </a:solidFill>
              </a:rPr>
              <a:t>«Пропала собака»</a:t>
            </a:r>
          </a:p>
        </p:txBody>
      </p:sp>
      <p:sp>
        <p:nvSpPr>
          <p:cNvPr id="20530" name="Text Box 83"/>
          <p:cNvSpPr txBox="1">
            <a:spLocks noChangeArrowheads="1"/>
          </p:cNvSpPr>
          <p:nvPr/>
        </p:nvSpPr>
        <p:spPr bwMode="auto">
          <a:xfrm>
            <a:off x="3276600" y="5734050"/>
            <a:ext cx="2735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33CC"/>
                </a:solidFill>
              </a:rPr>
              <a:t>«Настоящий друг»</a:t>
            </a:r>
          </a:p>
        </p:txBody>
      </p:sp>
      <p:sp>
        <p:nvSpPr>
          <p:cNvPr id="20531" name="Text Box 84"/>
          <p:cNvSpPr txBox="1">
            <a:spLocks noChangeArrowheads="1"/>
          </p:cNvSpPr>
          <p:nvPr/>
        </p:nvSpPr>
        <p:spPr bwMode="auto">
          <a:xfrm>
            <a:off x="5724525" y="5734050"/>
            <a:ext cx="2735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33CC"/>
                </a:solidFill>
              </a:rPr>
              <a:t>«Чебурашка»</a:t>
            </a:r>
          </a:p>
        </p:txBody>
      </p:sp>
      <p:sp useBgFill="1">
        <p:nvSpPr>
          <p:cNvPr id="68693" name="Rectangle 85"/>
          <p:cNvSpPr>
            <a:spLocks noChangeArrowheads="1"/>
          </p:cNvSpPr>
          <p:nvPr/>
        </p:nvSpPr>
        <p:spPr bwMode="auto">
          <a:xfrm>
            <a:off x="900113" y="2060575"/>
            <a:ext cx="2376487" cy="57626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68694" name="Rectangle 86"/>
          <p:cNvSpPr>
            <a:spLocks noChangeArrowheads="1"/>
          </p:cNvSpPr>
          <p:nvPr/>
        </p:nvSpPr>
        <p:spPr bwMode="auto">
          <a:xfrm>
            <a:off x="900113" y="3860800"/>
            <a:ext cx="2376487" cy="57626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68695" name="Rectangle 87"/>
          <p:cNvSpPr>
            <a:spLocks noChangeArrowheads="1"/>
          </p:cNvSpPr>
          <p:nvPr/>
        </p:nvSpPr>
        <p:spPr bwMode="auto">
          <a:xfrm>
            <a:off x="900113" y="5734050"/>
            <a:ext cx="2376487" cy="57626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68696" name="Rectangle 88"/>
          <p:cNvSpPr>
            <a:spLocks noChangeArrowheads="1"/>
          </p:cNvSpPr>
          <p:nvPr/>
        </p:nvSpPr>
        <p:spPr bwMode="auto">
          <a:xfrm>
            <a:off x="3348038" y="2060575"/>
            <a:ext cx="2376487" cy="57626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68697" name="Rectangle 89"/>
          <p:cNvSpPr>
            <a:spLocks noChangeArrowheads="1"/>
          </p:cNvSpPr>
          <p:nvPr/>
        </p:nvSpPr>
        <p:spPr bwMode="auto">
          <a:xfrm>
            <a:off x="5724525" y="2060575"/>
            <a:ext cx="2592388" cy="57626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68698" name="Rectangle 90"/>
          <p:cNvSpPr>
            <a:spLocks noChangeArrowheads="1"/>
          </p:cNvSpPr>
          <p:nvPr/>
        </p:nvSpPr>
        <p:spPr bwMode="auto">
          <a:xfrm>
            <a:off x="3348038" y="3860800"/>
            <a:ext cx="2376487" cy="57626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68699" name="Rectangle 91"/>
          <p:cNvSpPr>
            <a:spLocks noChangeArrowheads="1"/>
          </p:cNvSpPr>
          <p:nvPr/>
        </p:nvSpPr>
        <p:spPr bwMode="auto">
          <a:xfrm>
            <a:off x="5795963" y="3860800"/>
            <a:ext cx="2376487" cy="57626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68700" name="Rectangle 92"/>
          <p:cNvSpPr>
            <a:spLocks noChangeArrowheads="1"/>
          </p:cNvSpPr>
          <p:nvPr/>
        </p:nvSpPr>
        <p:spPr bwMode="auto">
          <a:xfrm>
            <a:off x="5867400" y="5805488"/>
            <a:ext cx="2376488" cy="57626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68701" name="Rectangle 93"/>
          <p:cNvSpPr>
            <a:spLocks noChangeArrowheads="1"/>
          </p:cNvSpPr>
          <p:nvPr/>
        </p:nvSpPr>
        <p:spPr bwMode="auto">
          <a:xfrm>
            <a:off x="3492500" y="5734050"/>
            <a:ext cx="2376488" cy="57626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8679" name="Picture 71" descr="j043380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851275" y="621030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80" name="Picture 72" descr="j04315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716463" y="621030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3" name="Picture 73" descr="j0432529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435600" y="6069013"/>
            <a:ext cx="1368425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4" name="Picture 70" descr="j0432551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339975" y="5949950"/>
            <a:ext cx="125888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5" name="Picture 94" descr="en00673_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-2380091">
            <a:off x="2195513" y="692150"/>
            <a:ext cx="3746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6" name="Picture 95" descr="en00673_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-2380091">
            <a:off x="7235825" y="4437063"/>
            <a:ext cx="3746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7" name="Picture 96" descr="en00673_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-2380091">
            <a:off x="4787900" y="4437063"/>
            <a:ext cx="3746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8" name="Picture 97" descr="en00673_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-2380091">
            <a:off x="7235825" y="2492375"/>
            <a:ext cx="3746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9" name="Picture 98" descr="en00673_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-2380091">
            <a:off x="2195513" y="4365625"/>
            <a:ext cx="3746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0" name="Picture 99" descr="en00673_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-2380091">
            <a:off x="2195513" y="2492375"/>
            <a:ext cx="3746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1" name="Picture 100" descr="en00673_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-2380091">
            <a:off x="4787900" y="2492375"/>
            <a:ext cx="3746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2" name="Picture 101" descr="en00673_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-2380091">
            <a:off x="7235825" y="692150"/>
            <a:ext cx="3746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3" name="Picture 102" descr="en00673_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-2380091">
            <a:off x="4787900" y="765175"/>
            <a:ext cx="3746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6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6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86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86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86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86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86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86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86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86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20528" fill="hold"/>
                                        <p:tgtEl>
                                          <p:spTgt spid="686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1"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1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86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25461" fill="hold"/>
                                        <p:tgtEl>
                                          <p:spTgt spid="686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2"/>
                  </p:tgtEl>
                </p:cond>
              </p:nextCondLst>
            </p:seq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2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86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5194" fill="hold"/>
                                        <p:tgtEl>
                                          <p:spTgt spid="686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3"/>
                  </p:tgtEl>
                </p:cond>
              </p:nextCondLst>
            </p:seq>
            <p:audio>
              <p:cMediaNode>
                <p:cTn id="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86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22794" fill="hold"/>
                                        <p:tgtEl>
                                          <p:spTgt spid="686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4"/>
                  </p:tgtEl>
                </p:cond>
              </p:nextCondLst>
            </p:seq>
            <p:audio>
              <p:cMediaNode>
                <p:cTn id="9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4"/>
                </p:tgtEl>
              </p:cMediaNode>
            </p:audio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86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19994" fill="hold"/>
                                        <p:tgtEl>
                                          <p:spTgt spid="686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5"/>
                  </p:tgtEl>
                </p:cond>
              </p:nextCondLst>
            </p:seq>
            <p:audio>
              <p:cMediaNode>
                <p:cTn id="10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5"/>
                </p:tgtEl>
              </p:cMediaNode>
            </p:audi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8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23728" fill="hold"/>
                                        <p:tgtEl>
                                          <p:spTgt spid="68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6"/>
                  </p:tgtEl>
                </p:cond>
              </p:nextCondLst>
            </p:seq>
            <p:audio>
              <p:cMediaNode>
                <p:cTn id="1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6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31328" fill="hold"/>
                                        <p:tgtEl>
                                          <p:spTgt spid="686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7"/>
                  </p:tgtEl>
                </p:cond>
              </p:nextCondLst>
            </p:seq>
            <p:audio>
              <p:cMediaNode>
                <p:cTn id="1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7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686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0" dur="500" fill="hold"/>
                                        <p:tgtEl>
                                          <p:spTgt spid="686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1" dur="500" fill="hold"/>
                                        <p:tgtEl>
                                          <p:spTgt spid="686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686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686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9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686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8" dur="500" fill="hold"/>
                                        <p:tgtEl>
                                          <p:spTgt spid="686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9" dur="500" fill="hold"/>
                                        <p:tgtEl>
                                          <p:spTgt spid="686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0" dur="500" fill="hold"/>
                                        <p:tgtEl>
                                          <p:spTgt spid="686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686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8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86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13994" fill="hold"/>
                                        <p:tgtEl>
                                          <p:spTgt spid="686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82"/>
                  </p:tgtEl>
                </p:cond>
              </p:nextCondLst>
            </p:seq>
            <p:audio>
              <p:cMediaNode>
                <p:cTn id="1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82"/>
                </p:tgtEl>
              </p:cMediaNode>
            </p:audio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686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11594" fill="hold"/>
                                        <p:tgtEl>
                                          <p:spTgt spid="686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83"/>
                  </p:tgtEl>
                </p:cond>
              </p:nextCondLst>
            </p:seq>
            <p:audio>
              <p:cMediaNode>
                <p:cTn id="1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83"/>
                </p:tgtEl>
              </p:cMediaNode>
            </p:audio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8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686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3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686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68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686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0" dur="500"/>
                                        <p:tgtEl>
                                          <p:spTgt spid="68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86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686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6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686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68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7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68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8" dur="500"/>
                                        <p:tgtEl>
                                          <p:spTgt spid="68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8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68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500"/>
                                        <p:tgtEl>
                                          <p:spTgt spid="68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9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8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68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700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8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68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701"/>
                  </p:tgtEl>
                </p:cond>
              </p:nextCondLst>
            </p:seq>
          </p:childTnLst>
        </p:cTn>
      </p:par>
    </p:tnLst>
    <p:bldLst>
      <p:bldP spid="68611" grpId="0" animBg="1"/>
      <p:bldP spid="68612" grpId="0" animBg="1"/>
      <p:bldP spid="68613" grpId="0" animBg="1"/>
      <p:bldP spid="68614" grpId="0" animBg="1"/>
      <p:bldP spid="68615" grpId="0" animBg="1"/>
      <p:bldP spid="68616" grpId="0" animBg="1"/>
      <p:bldP spid="68617" grpId="0" animBg="1"/>
      <p:bldP spid="68618" grpId="0" animBg="1"/>
      <p:bldP spid="68619" grpId="0" animBg="1"/>
      <p:bldP spid="68693" grpId="0" animBg="1"/>
      <p:bldP spid="68694" grpId="0" animBg="1"/>
      <p:bldP spid="68695" grpId="0" animBg="1"/>
      <p:bldP spid="68696" grpId="0" animBg="1"/>
      <p:bldP spid="68697" grpId="0" animBg="1"/>
      <p:bldP spid="68698" grpId="0" animBg="1"/>
      <p:bldP spid="68699" grpId="0" animBg="1"/>
      <p:bldP spid="68700" grpId="0" animBg="1"/>
      <p:bldP spid="6870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ergei\Desktop\БАЙРТА СЕРГЕЕВНА\конкурсы крипкро\b6a244a95ae33e52196469b3aa17f6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0"/>
            <a:ext cx="7177088" cy="662165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24400" y="3276598"/>
            <a:ext cx="2971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крокодил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10200" y="2895600"/>
            <a:ext cx="19094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Игра: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90600" y="76200"/>
            <a:ext cx="7848600" cy="6787012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130134" rIns="91440" bIns="190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sng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sng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Ход игры</a:t>
            </a:r>
            <a:endParaRPr kumimoji="0" lang="ru-RU" sz="2800" b="1" i="0" u="sng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A4A4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Один из участников встает напротив других игроков и начинает изображать загаданное слово.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A4A4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Задача остальных назвать это понятие в той форме, в которой оно было задумано.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A4A4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Изображать можно любое определение.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A4A4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Отгадывающие могут задавать любые уточняющие вопросы, а также перечислять любые варианты, которые приходят на ум.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A4A4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разгадку каждого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4A4A4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загаданного слова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A4A4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дается определенное время (устанавливается самостоятельно для каждой группы играющих). По истечении этого времени слово считается неразгаданным.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Sergei\Desktop\БАЙРТА СЕРГЕЕВНА\конкурсы крипкро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508</TotalTime>
  <Words>239</Words>
  <Application>Microsoft Office PowerPoint</Application>
  <PresentationFormat>Экран (4:3)</PresentationFormat>
  <Paragraphs>63</Paragraphs>
  <Slides>25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Солнцестояние</vt:lpstr>
      <vt:lpstr>В калейдоскопе событий</vt:lpstr>
      <vt:lpstr>Разминка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О.Г.А.</dc:creator>
  <cp:lastModifiedBy>Sergei</cp:lastModifiedBy>
  <cp:revision>25</cp:revision>
  <dcterms:created xsi:type="dcterms:W3CDTF">2021-03-11T16:29:16Z</dcterms:created>
  <dcterms:modified xsi:type="dcterms:W3CDTF">2021-03-12T01:38:52Z</dcterms:modified>
</cp:coreProperties>
</file>