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84" r:id="rId2"/>
    <p:sldId id="285" r:id="rId3"/>
    <p:sldId id="288" r:id="rId4"/>
    <p:sldId id="282" r:id="rId5"/>
    <p:sldId id="274" r:id="rId6"/>
    <p:sldId id="275" r:id="rId7"/>
    <p:sldId id="276" r:id="rId8"/>
    <p:sldId id="277" r:id="rId9"/>
    <p:sldId id="287" r:id="rId10"/>
    <p:sldId id="280" r:id="rId11"/>
    <p:sldId id="28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F2B0"/>
    <a:srgbClr val="EBC9C7"/>
    <a:srgbClr val="D7E5F5"/>
    <a:srgbClr val="E7EFF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44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351314-EFE5-45F2-B8E4-FA457DD5EDE6}" type="datetimeFigureOut">
              <a:rPr lang="ru-RU" smtClean="0"/>
              <a:pPr/>
              <a:t>31.03.2019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AA1EF0-839B-4CF3-8564-030787621E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AA1EF0-839B-4CF3-8564-030787621E0C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  <a:alpha val="5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cdn2.arhivurokov.ru/multiurok/html/2018/01/25/s_5a6a42ff6d7e8/811448_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419872" y="3501008"/>
            <a:ext cx="44644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00000"/>
                </a:solidFill>
              </a:rPr>
              <a:t>Нетикет</a:t>
            </a:r>
            <a:endParaRPr lang="ru-RU" sz="6600" b="1" dirty="0">
              <a:solidFill>
                <a:srgbClr val="C00000"/>
              </a:solidFill>
            </a:endParaRPr>
          </a:p>
        </p:txBody>
      </p:sp>
      <p:pic>
        <p:nvPicPr>
          <p:cNvPr id="5" name="Picture 2" descr="https://storage.needpix.com/rsynced_images/frame-2086153_1280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7655" y="-198784"/>
            <a:ext cx="9151655" cy="7056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900igr.net/up/datas/100767/003.jpg"/>
          <p:cNvPicPr>
            <a:picLocks noChangeAspect="1" noChangeArrowheads="1"/>
          </p:cNvPicPr>
          <p:nvPr/>
        </p:nvPicPr>
        <p:blipFill>
          <a:blip r:embed="rId2" cstate="print"/>
          <a:srcRect l="71558" t="65750" r="10724" b="15350"/>
          <a:stretch>
            <a:fillRect/>
          </a:stretch>
        </p:blipFill>
        <p:spPr bwMode="auto">
          <a:xfrm>
            <a:off x="5220072" y="1700808"/>
            <a:ext cx="3312368" cy="280831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</p:pic>
      <p:sp>
        <p:nvSpPr>
          <p:cNvPr id="8" name="Вертикальный свиток 7"/>
          <p:cNvSpPr/>
          <p:nvPr/>
        </p:nvSpPr>
        <p:spPr>
          <a:xfrm>
            <a:off x="251520" y="548680"/>
            <a:ext cx="5328592" cy="5544616"/>
          </a:xfrm>
          <a:prstGeom prst="verticalScroll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В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разных сообществах правила могут значительно различаться. Так как основная цель этикета состоит в том, чтобы не затруднять общение в сообществе, правила могут устанавливаться , исходя из целей сообщества, принятого стиля общения, технических ограничений и т.д. 	Некоторые правила записаны и даже оформляются в виде формального устава, а иногда и просто в виде списка. Другие правила нигде не записаны, но известны членам сообщества и строго соблюдаются.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47664" y="620688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 правилах общения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интернет-сообществе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https://storage.needpix.com/rsynced_images/frame-2086153_1280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7655" y="-198784"/>
            <a:ext cx="9151655" cy="7056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1556792"/>
            <a:ext cx="6840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работу!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naurok.com.ua/uploads/files/4649/46424/48931_images/2.jpg"/>
          <p:cNvPicPr/>
          <p:nvPr/>
        </p:nvPicPr>
        <p:blipFill>
          <a:blip r:embed="rId2" cstate="print"/>
          <a:srcRect l="56159" t="46050" r="13601"/>
          <a:stretch>
            <a:fillRect/>
          </a:stretch>
        </p:blipFill>
        <p:spPr bwMode="auto">
          <a:xfrm>
            <a:off x="1115616" y="2924944"/>
            <a:ext cx="2016224" cy="202465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347864" y="3140968"/>
            <a:ext cx="51125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Безопасного и приятного путешествия в Сети!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s://storage.needpix.com/rsynced_images/frame-2086153_1280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7655" y="-198784"/>
            <a:ext cx="9151655" cy="7056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torage.needpix.com/rsynced_images/frame-2086153_1280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198784"/>
            <a:ext cx="9151655" cy="7056784"/>
          </a:xfrm>
          <a:prstGeom prst="rect">
            <a:avLst/>
          </a:prstGeom>
          <a:noFill/>
        </p:spPr>
      </p:pic>
      <p:pic>
        <p:nvPicPr>
          <p:cNvPr id="3" name="Picture 2" descr="https://storage.needpix.com/rsynced_images/frame-2086153_1280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7655" y="-198784"/>
            <a:ext cx="9151655" cy="705678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99592" y="620688"/>
            <a:ext cx="7416824" cy="5256584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Picture 2" descr="https://thumbs.dreamstime.com/z/%D1%88%D0%B0%D1%80%D0%B6-%D1%83%D0%BA%D0%B0%D0%B7%D1%8B%D0%B2%D0%B0%D1%8F-%D1%83%D1%87%D0%B8%D1%82%D0%B5%D0%BB%D1%8C-24034471.jpg"/>
          <p:cNvPicPr>
            <a:picLocks noChangeAspect="1" noChangeArrowheads="1"/>
          </p:cNvPicPr>
          <p:nvPr/>
        </p:nvPicPr>
        <p:blipFill>
          <a:blip r:embed="rId3" cstate="print"/>
          <a:srcRect b="7383"/>
          <a:stretch>
            <a:fillRect/>
          </a:stretch>
        </p:blipFill>
        <p:spPr bwMode="auto">
          <a:xfrm>
            <a:off x="1331640" y="2420888"/>
            <a:ext cx="3168352" cy="313757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619672" y="1124744"/>
            <a:ext cx="6696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Входя в чужой город, прими его обычаи</a:t>
            </a:r>
          </a:p>
          <a:p>
            <a:pPr algn="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из Талмуда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Picture 2" descr="https://ya-webdesign.com/images/student-clipart-png-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140968"/>
            <a:ext cx="1415059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cdn-az.allevents.in/banners/194839ab18f1acb1d5559d4090b9e285-rimg-w1140-h761-gmir.jpg"/>
          <p:cNvPicPr>
            <a:picLocks noChangeAspect="1" noChangeArrowheads="1"/>
          </p:cNvPicPr>
          <p:nvPr/>
        </p:nvPicPr>
        <p:blipFill>
          <a:blip r:embed="rId2" cstate="print"/>
          <a:srcRect t="11615"/>
          <a:stretch>
            <a:fillRect/>
          </a:stretch>
        </p:blipFill>
        <p:spPr bwMode="auto">
          <a:xfrm>
            <a:off x="971600" y="1196752"/>
            <a:ext cx="7429956" cy="438375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2523216" y="476672"/>
            <a:ext cx="42740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Жизнь в сети Интернет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Picture 2" descr="https://storage.needpix.com/rsynced_images/frame-2086153_1280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7655" y="-198784"/>
            <a:ext cx="9151655" cy="7056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980728"/>
            <a:ext cx="3600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Этикет </a:t>
            </a: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(от фр. </a:t>
            </a:r>
            <a:r>
              <a:rPr 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etiquette) - </a:t>
            </a: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нормы и правила поведения людей в обществе</a:t>
            </a:r>
            <a:endParaRPr lang="ru-RU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80112" y="4005064"/>
            <a:ext cx="30963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Сетевой этикет </a:t>
            </a: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(сетикет, нетикет) – правила поведения , общения в Интернете</a:t>
            </a:r>
            <a:endParaRPr lang="ru-RU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270" name="Picture 6" descr="https://zabavnik.club/wp-content/uploads/2018/05/Kartinki_dlya_devochek_i_dlya_malchikov_12_31043255-768x77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88640"/>
            <a:ext cx="3384376" cy="3428444"/>
          </a:xfrm>
          <a:prstGeom prst="rect">
            <a:avLst/>
          </a:prstGeom>
          <a:noFill/>
        </p:spPr>
      </p:pic>
      <p:pic>
        <p:nvPicPr>
          <p:cNvPr id="11272" name="Picture 8" descr="https://damy-gospoda.ru/wp-content/uploads/bfi_thumb/etiket-v-seti-e1541021626670-37a4iidbin0gv4o86laad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645024"/>
            <a:ext cx="4903894" cy="2448272"/>
          </a:xfrm>
          <a:prstGeom prst="rect">
            <a:avLst/>
          </a:prstGeom>
          <a:noFill/>
        </p:spPr>
      </p:pic>
      <p:pic>
        <p:nvPicPr>
          <p:cNvPr id="16" name="Picture 2" descr="https://storage.needpix.com/rsynced_images/frame-2086153_1280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7655" y="-198784"/>
            <a:ext cx="9151655" cy="7056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cf.ppt-online.org/files1/slide/l/LSe14dYCrUtcwMbxRm8g3fQTh2Zokn9DFyANXi/slide-6.jpg"/>
          <p:cNvPicPr>
            <a:picLocks noChangeAspect="1" noChangeArrowheads="1"/>
          </p:cNvPicPr>
          <p:nvPr/>
        </p:nvPicPr>
        <p:blipFill>
          <a:blip r:embed="rId3" cstate="print"/>
          <a:srcRect l="48687" t="50475" r="3563" b="7025"/>
          <a:stretch>
            <a:fillRect/>
          </a:stretch>
        </p:blipFill>
        <p:spPr bwMode="auto">
          <a:xfrm>
            <a:off x="1043608" y="908721"/>
            <a:ext cx="7020780" cy="46805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5" name="Picture 2" descr="https://storage.needpix.com/rsynced_images/frame-2086153_1280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7655" y="-198784"/>
            <a:ext cx="9151655" cy="7056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cf.ppt-online.org/files1/slide/l/LSe14dYCrUtcwMbxRm8g3fQTh2Zokn9DFyANXi/slide-6.jpg"/>
          <p:cNvPicPr>
            <a:picLocks noChangeAspect="1" noChangeArrowheads="1"/>
          </p:cNvPicPr>
          <p:nvPr/>
        </p:nvPicPr>
        <p:blipFill>
          <a:blip r:embed="rId2" cstate="print"/>
          <a:srcRect l="3745" t="47500" r="57867"/>
          <a:stretch>
            <a:fillRect/>
          </a:stretch>
        </p:blipFill>
        <p:spPr bwMode="auto">
          <a:xfrm>
            <a:off x="683568" y="1196752"/>
            <a:ext cx="2952328" cy="302433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043608" y="4509120"/>
            <a:ext cx="7056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Чтобы не подвергнуться опасности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9912" y="1124744"/>
            <a:ext cx="489654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Кибербуллинг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намеренная травля, оскорбления, угрозы, клевета, шантаж,  высказываемые жертве неоднократно с помощью средств электронной коммуникации, в частности, сообщений в социальных сетях, мгновенных сообщений, электронных писем и СМС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476672"/>
            <a:ext cx="72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Важно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соблюдать правила сетевого этикета !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s://storage.needpix.com/rsynced_images/frame-2086153_1280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7655" y="-198784"/>
            <a:ext cx="9151655" cy="7056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4581128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Чтобы не нарушить правовые нормы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6" name="Picture 8" descr="https://cdnimg.rg.ru/img/content/165/78/65/iStock-9170343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980728"/>
            <a:ext cx="5074135" cy="338444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6" name="Picture 2" descr="https://storage.needpix.com/rsynced_images/frame-2086153_1280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7655" y="-198784"/>
            <a:ext cx="9151655" cy="7056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653136"/>
            <a:ext cx="7200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Чтобы не доставить неприятности партнерам по общению в Интернете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http://xn--12-6kcdtbuo3ab6awe.xn--p1ai/upload/images/upl_1518032976_1929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052736"/>
            <a:ext cx="6048672" cy="340494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6" name="Picture 2" descr="https://storage.needpix.com/rsynced_images/frame-2086153_1280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7655" y="-198784"/>
            <a:ext cx="9151655" cy="7056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torage.needpix.com/rsynced_images/frame-2086153_1280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7655" y="-198784"/>
            <a:ext cx="9151655" cy="705678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43608" y="620688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Правила сетевого этикета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1556792"/>
            <a:ext cx="763284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1.Посещайте сайты, соответствующие  вашему возрасту.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2.Не сообщайте лишнюю информацию.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3.Сообщайте свои личные данные: домашний адрес, адрес электронной почты, пароль.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4.Избегайте виртуальной агрессии и преследований.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5.Просматривайте все неопознанные ссылки и сообщения.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6.Встречайтесь с людьми, с которыми познакомились в сети Интернет, без контроля взрослых.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7.Не доверяйте незнакомым людям.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8.Уважайте авторские права.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865</TotalTime>
  <Words>164</Words>
  <Application>Microsoft Office PowerPoint</Application>
  <PresentationFormat>Экран (4:3)</PresentationFormat>
  <Paragraphs>26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111</dc:creator>
  <cp:lastModifiedBy>111</cp:lastModifiedBy>
  <cp:revision>90</cp:revision>
  <dcterms:created xsi:type="dcterms:W3CDTF">2019-03-25T15:06:07Z</dcterms:created>
  <dcterms:modified xsi:type="dcterms:W3CDTF">2019-03-31T12:30:27Z</dcterms:modified>
</cp:coreProperties>
</file>