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99" r:id="rId4"/>
    <p:sldId id="293" r:id="rId5"/>
    <p:sldId id="294" r:id="rId6"/>
    <p:sldId id="295" r:id="rId7"/>
    <p:sldId id="296" r:id="rId8"/>
    <p:sldId id="297" r:id="rId9"/>
    <p:sldId id="298" r:id="rId10"/>
    <p:sldId id="272" r:id="rId11"/>
    <p:sldId id="269" r:id="rId12"/>
    <p:sldId id="261" r:id="rId13"/>
    <p:sldId id="260" r:id="rId14"/>
    <p:sldId id="262" r:id="rId15"/>
    <p:sldId id="284" r:id="rId16"/>
    <p:sldId id="275" r:id="rId17"/>
    <p:sldId id="287" r:id="rId18"/>
    <p:sldId id="288" r:id="rId19"/>
    <p:sldId id="289" r:id="rId20"/>
    <p:sldId id="290" r:id="rId21"/>
    <p:sldId id="292" r:id="rId22"/>
    <p:sldId id="282" r:id="rId23"/>
    <p:sldId id="281" r:id="rId24"/>
    <p:sldId id="273" r:id="rId25"/>
    <p:sldId id="291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28D719-3166-465A-B705-7D375B25CCFF}" v="21" dt="2022-01-19T08:41:43.480"/>
    <p1510:client id="{51A1A27E-26D7-479D-8EE1-FF089F1ABFC1}" v="963" dt="2020-12-05T01:23:01.214"/>
    <p1510:client id="{6F6811AF-166E-4C47-AB2F-ADE5653854F6}" v="4561" dt="2020-11-28T05:21:57.808"/>
    <p1510:client id="{700AD144-ACCE-4408-B317-8402AE470EC1}" v="314" dt="2022-01-19T08:07:44.018"/>
    <p1510:client id="{795E50BA-004D-4D0C-870F-DB3D9AE94576}" v="323" dt="2020-11-28T02:29:48.981"/>
    <p1510:client id="{8B63BB92-DBD6-4D41-B227-16AEDD3D0BAB}" v="14" dt="2022-01-21T05:09:07.4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govich Bobizo" userId="1af43885f2e02cbe" providerId="Windows Live" clId="Web-{0728D719-3166-465A-B705-7D375B25CCFF}"/>
    <pc:docChg chg="modSld">
      <pc:chgData name="Pogovich Bobizo" userId="1af43885f2e02cbe" providerId="Windows Live" clId="Web-{0728D719-3166-465A-B705-7D375B25CCFF}" dt="2022-01-19T08:41:43.480" v="18" actId="1076"/>
      <pc:docMkLst>
        <pc:docMk/>
      </pc:docMkLst>
      <pc:sldChg chg="modSp">
        <pc:chgData name="Pogovich Bobizo" userId="1af43885f2e02cbe" providerId="Windows Live" clId="Web-{0728D719-3166-465A-B705-7D375B25CCFF}" dt="2022-01-19T08:41:05.573" v="17" actId="20577"/>
        <pc:sldMkLst>
          <pc:docMk/>
          <pc:sldMk cId="4049658317" sldId="275"/>
        </pc:sldMkLst>
        <pc:spChg chg="mod">
          <ac:chgData name="Pogovich Bobizo" userId="1af43885f2e02cbe" providerId="Windows Live" clId="Web-{0728D719-3166-465A-B705-7D375B25CCFF}" dt="2022-01-19T08:41:05.573" v="17" actId="20577"/>
          <ac:spMkLst>
            <pc:docMk/>
            <pc:sldMk cId="4049658317" sldId="275"/>
            <ac:spMk id="3" creationId="{E6E1C6AF-D69E-4759-BCF8-A9CCA802B41B}"/>
          </ac:spMkLst>
        </pc:spChg>
      </pc:sldChg>
      <pc:sldChg chg="modSp">
        <pc:chgData name="Pogovich Bobizo" userId="1af43885f2e02cbe" providerId="Windows Live" clId="Web-{0728D719-3166-465A-B705-7D375B25CCFF}" dt="2022-01-19T08:41:43.480" v="18" actId="1076"/>
        <pc:sldMkLst>
          <pc:docMk/>
          <pc:sldMk cId="42775973" sldId="289"/>
        </pc:sldMkLst>
        <pc:spChg chg="mod">
          <ac:chgData name="Pogovich Bobizo" userId="1af43885f2e02cbe" providerId="Windows Live" clId="Web-{0728D719-3166-465A-B705-7D375B25CCFF}" dt="2022-01-19T08:41:43.480" v="18" actId="1076"/>
          <ac:spMkLst>
            <pc:docMk/>
            <pc:sldMk cId="42775973" sldId="289"/>
            <ac:spMk id="2" creationId="{EB5AFC54-BB3B-430A-9EBF-786C982EA4D5}"/>
          </ac:spMkLst>
        </pc:spChg>
      </pc:sldChg>
      <pc:sldChg chg="modSp">
        <pc:chgData name="Pogovich Bobizo" userId="1af43885f2e02cbe" providerId="Windows Live" clId="Web-{0728D719-3166-465A-B705-7D375B25CCFF}" dt="2022-01-19T08:39:32.133" v="0" actId="20577"/>
        <pc:sldMkLst>
          <pc:docMk/>
          <pc:sldMk cId="1286705845" sldId="296"/>
        </pc:sldMkLst>
        <pc:spChg chg="mod">
          <ac:chgData name="Pogovich Bobizo" userId="1af43885f2e02cbe" providerId="Windows Live" clId="Web-{0728D719-3166-465A-B705-7D375B25CCFF}" dt="2022-01-19T08:39:32.133" v="0" actId="20577"/>
          <ac:spMkLst>
            <pc:docMk/>
            <pc:sldMk cId="1286705845" sldId="296"/>
            <ac:spMk id="3" creationId="{00000000-0000-0000-0000-000000000000}"/>
          </ac:spMkLst>
        </pc:spChg>
      </pc:sldChg>
      <pc:sldChg chg="modSp">
        <pc:chgData name="Pogovich Bobizo" userId="1af43885f2e02cbe" providerId="Windows Live" clId="Web-{0728D719-3166-465A-B705-7D375B25CCFF}" dt="2022-01-19T08:40:32.947" v="15" actId="1076"/>
        <pc:sldMkLst>
          <pc:docMk/>
          <pc:sldMk cId="2120686316" sldId="298"/>
        </pc:sldMkLst>
        <pc:spChg chg="mod">
          <ac:chgData name="Pogovich Bobizo" userId="1af43885f2e02cbe" providerId="Windows Live" clId="Web-{0728D719-3166-465A-B705-7D375B25CCFF}" dt="2022-01-19T08:40:29.760" v="14" actId="1076"/>
          <ac:spMkLst>
            <pc:docMk/>
            <pc:sldMk cId="2120686316" sldId="298"/>
            <ac:spMk id="2" creationId="{00000000-0000-0000-0000-000000000000}"/>
          </ac:spMkLst>
        </pc:spChg>
        <pc:spChg chg="mod">
          <ac:chgData name="Pogovich Bobizo" userId="1af43885f2e02cbe" providerId="Windows Live" clId="Web-{0728D719-3166-465A-B705-7D375B25CCFF}" dt="2022-01-19T08:40:32.947" v="15" actId="1076"/>
          <ac:spMkLst>
            <pc:docMk/>
            <pc:sldMk cId="2120686316" sldId="298"/>
            <ac:spMk id="3" creationId="{00000000-0000-0000-0000-000000000000}"/>
          </ac:spMkLst>
        </pc:spChg>
      </pc:sldChg>
    </pc:docChg>
  </pc:docChgLst>
  <pc:docChgLst>
    <pc:chgData name="Чащин Андрей" userId="fba1e89730fb0ff3" providerId="Windows Live" clId="Web-{6F6811AF-166E-4C47-AB2F-ADE5653854F6}"/>
    <pc:docChg chg="addSld delSld modSld sldOrd addMainMaster delMainMaster modMainMaster">
      <pc:chgData name="Чащин Андрей" userId="fba1e89730fb0ff3" providerId="Windows Live" clId="Web-{6F6811AF-166E-4C47-AB2F-ADE5653854F6}" dt="2020-11-28T05:21:57.808" v="4505" actId="1076"/>
      <pc:docMkLst>
        <pc:docMk/>
      </pc:docMkLst>
      <pc:sldChg chg="modSp mod setBg modClrScheme chgLayout">
        <pc:chgData name="Чащин Андрей" userId="fba1e89730fb0ff3" providerId="Windows Live" clId="Web-{6F6811AF-166E-4C47-AB2F-ADE5653854F6}" dt="2020-11-28T03:25:55.960" v="4038" actId="20577"/>
        <pc:sldMkLst>
          <pc:docMk/>
          <pc:sldMk cId="1351651579" sldId="256"/>
        </pc:sldMkLst>
        <pc:spChg chg="mod ord">
          <ac:chgData name="Чащин Андрей" userId="fba1e89730fb0ff3" providerId="Windows Live" clId="Web-{6F6811AF-166E-4C47-AB2F-ADE5653854F6}" dt="2020-11-28T03:01:42.860" v="2812" actId="1076"/>
          <ac:spMkLst>
            <pc:docMk/>
            <pc:sldMk cId="1351651579" sldId="256"/>
            <ac:spMk id="2" creationId="{00000000-0000-0000-0000-000000000000}"/>
          </ac:spMkLst>
        </pc:spChg>
        <pc:spChg chg="mod ord">
          <ac:chgData name="Чащин Андрей" userId="fba1e89730fb0ff3" providerId="Windows Live" clId="Web-{6F6811AF-166E-4C47-AB2F-ADE5653854F6}" dt="2020-11-28T03:25:55.960" v="4038" actId="20577"/>
          <ac:spMkLst>
            <pc:docMk/>
            <pc:sldMk cId="1351651579" sldId="256"/>
            <ac:spMk id="3" creationId="{00000000-0000-0000-0000-000000000000}"/>
          </ac:spMkLst>
        </pc:spChg>
      </pc:sldChg>
      <pc:sldChg chg="del">
        <pc:chgData name="Чащин Андрей" userId="fba1e89730fb0ff3" providerId="Windows Live" clId="Web-{6F6811AF-166E-4C47-AB2F-ADE5653854F6}" dt="2020-11-28T02:31:55.164" v="19"/>
        <pc:sldMkLst>
          <pc:docMk/>
          <pc:sldMk cId="1395611578" sldId="257"/>
        </pc:sldMkLst>
      </pc:sldChg>
      <pc:sldChg chg="del">
        <pc:chgData name="Чащин Андрей" userId="fba1e89730fb0ff3" providerId="Windows Live" clId="Web-{6F6811AF-166E-4C47-AB2F-ADE5653854F6}" dt="2020-11-28T02:31:57.555" v="20"/>
        <pc:sldMkLst>
          <pc:docMk/>
          <pc:sldMk cId="158171219" sldId="258"/>
        </pc:sldMkLst>
      </pc:sldChg>
      <pc:sldChg chg="modSp del mod setBg modClrScheme chgLayout">
        <pc:chgData name="Чащин Андрей" userId="fba1e89730fb0ff3" providerId="Windows Live" clId="Web-{6F6811AF-166E-4C47-AB2F-ADE5653854F6}" dt="2020-11-28T03:16:54.366" v="3625"/>
        <pc:sldMkLst>
          <pc:docMk/>
          <pc:sldMk cId="1907797986" sldId="259"/>
        </pc:sldMkLst>
        <pc:spChg chg="mod ord">
          <ac:chgData name="Чащин Андрей" userId="fba1e89730fb0ff3" providerId="Windows Live" clId="Web-{6F6811AF-166E-4C47-AB2F-ADE5653854F6}" dt="2020-11-28T03:16:37.116" v="3613" actId="20577"/>
          <ac:spMkLst>
            <pc:docMk/>
            <pc:sldMk cId="1907797986" sldId="259"/>
            <ac:spMk id="3" creationId="{7BE6884A-F0A0-4187-A38E-C5EB47B3BCDC}"/>
          </ac:spMkLst>
        </pc:spChg>
      </pc:sldChg>
      <pc:sldChg chg="modSp mod modClrScheme chgLayout">
        <pc:chgData name="Чащин Андрей" userId="fba1e89730fb0ff3" providerId="Windows Live" clId="Web-{6F6811AF-166E-4C47-AB2F-ADE5653854F6}" dt="2020-11-28T05:21:27.870" v="4496" actId="1076"/>
        <pc:sldMkLst>
          <pc:docMk/>
          <pc:sldMk cId="1810132794" sldId="260"/>
        </pc:sldMkLst>
        <pc:spChg chg="mod ord">
          <ac:chgData name="Чащин Андрей" userId="fba1e89730fb0ff3" providerId="Windows Live" clId="Web-{6F6811AF-166E-4C47-AB2F-ADE5653854F6}" dt="2020-11-28T05:21:27.870" v="4496" actId="1076"/>
          <ac:spMkLst>
            <pc:docMk/>
            <pc:sldMk cId="1810132794" sldId="260"/>
            <ac:spMk id="3" creationId="{29FEA858-F3B7-4B92-AF97-EB8BD7B068B4}"/>
          </ac:spMkLst>
        </pc:spChg>
      </pc:sldChg>
      <pc:sldChg chg="modSp mod modClrScheme chgLayout">
        <pc:chgData name="Чащин Андрей" userId="fba1e89730fb0ff3" providerId="Windows Live" clId="Web-{6F6811AF-166E-4C47-AB2F-ADE5653854F6}" dt="2020-11-28T03:19:18.541" v="3686" actId="1076"/>
        <pc:sldMkLst>
          <pc:docMk/>
          <pc:sldMk cId="912280564" sldId="261"/>
        </pc:sldMkLst>
        <pc:spChg chg="mod ord">
          <ac:chgData name="Чащин Андрей" userId="fba1e89730fb0ff3" providerId="Windows Live" clId="Web-{6F6811AF-166E-4C47-AB2F-ADE5653854F6}" dt="2020-11-28T03:19:18.541" v="3686" actId="1076"/>
          <ac:spMkLst>
            <pc:docMk/>
            <pc:sldMk cId="912280564" sldId="261"/>
            <ac:spMk id="2" creationId="{DD96B6DD-AF13-4280-8E59-C2D9A070FA41}"/>
          </ac:spMkLst>
        </pc:spChg>
        <pc:spChg chg="mod ord">
          <ac:chgData name="Чащин Андрей" userId="fba1e89730fb0ff3" providerId="Windows Live" clId="Web-{6F6811AF-166E-4C47-AB2F-ADE5653854F6}" dt="2020-11-28T03:19:15.213" v="3685" actId="1076"/>
          <ac:spMkLst>
            <pc:docMk/>
            <pc:sldMk cId="912280564" sldId="261"/>
            <ac:spMk id="3" creationId="{A169C746-7B0F-48AF-A079-27E476B578EE}"/>
          </ac:spMkLst>
        </pc:spChg>
      </pc:sldChg>
      <pc:sldChg chg="modSp mod modClrScheme chgLayout">
        <pc:chgData name="Чащин Андрей" userId="fba1e89730fb0ff3" providerId="Windows Live" clId="Web-{6F6811AF-166E-4C47-AB2F-ADE5653854F6}" dt="2020-11-28T03:18:51.650" v="3678" actId="1076"/>
        <pc:sldMkLst>
          <pc:docMk/>
          <pc:sldMk cId="3899991481" sldId="262"/>
        </pc:sldMkLst>
        <pc:spChg chg="mod ord">
          <ac:chgData name="Чащин Андрей" userId="fba1e89730fb0ff3" providerId="Windows Live" clId="Web-{6F6811AF-166E-4C47-AB2F-ADE5653854F6}" dt="2020-11-28T03:18:51.650" v="3678" actId="1076"/>
          <ac:spMkLst>
            <pc:docMk/>
            <pc:sldMk cId="3899991481" sldId="262"/>
            <ac:spMk id="3" creationId="{BEB1EBF4-D1E1-4C83-971E-407983018F91}"/>
          </ac:spMkLst>
        </pc:spChg>
      </pc:sldChg>
      <pc:sldChg chg="addSp delSp modSp del mod ord setBg modClrScheme delDesignElem chgLayout">
        <pc:chgData name="Чащин Андрей" userId="fba1e89730fb0ff3" providerId="Windows Live" clId="Web-{6F6811AF-166E-4C47-AB2F-ADE5653854F6}" dt="2020-11-28T04:31:12.769" v="4433"/>
        <pc:sldMkLst>
          <pc:docMk/>
          <pc:sldMk cId="1895061475" sldId="263"/>
        </pc:sldMkLst>
        <pc:spChg chg="del">
          <ac:chgData name="Чащин Андрей" userId="fba1e89730fb0ff3" providerId="Windows Live" clId="Web-{6F6811AF-166E-4C47-AB2F-ADE5653854F6}" dt="2020-11-28T02:31:01.116" v="5"/>
          <ac:spMkLst>
            <pc:docMk/>
            <pc:sldMk cId="1895061475" sldId="263"/>
            <ac:spMk id="2" creationId="{9E0F16BF-48AD-4FA2-B915-102E798BE210}"/>
          </ac:spMkLst>
        </pc:spChg>
        <pc:spChg chg="add del mod">
          <ac:chgData name="Чащин Андрей" userId="fba1e89730fb0ff3" providerId="Windows Live" clId="Web-{6F6811AF-166E-4C47-AB2F-ADE5653854F6}" dt="2020-11-28T02:31:06.569" v="7"/>
          <ac:spMkLst>
            <pc:docMk/>
            <pc:sldMk cId="1895061475" sldId="263"/>
            <ac:spMk id="5" creationId="{F3D6AEAE-FE9F-4FF7-AC70-F1599BD875FC}"/>
          </ac:spMkLst>
        </pc:spChg>
        <pc:spChg chg="add del">
          <ac:chgData name="Чащин Андрей" userId="fba1e89730fb0ff3" providerId="Windows Live" clId="Web-{6F6811AF-166E-4C47-AB2F-ADE5653854F6}" dt="2020-11-28T02:59:36.795" v="2804"/>
          <ac:spMkLst>
            <pc:docMk/>
            <pc:sldMk cId="1895061475" sldId="263"/>
            <ac:spMk id="9" creationId="{42A4FC2C-047E-45A5-965D-8E1E3BF09BC6}"/>
          </ac:spMkLst>
        </pc:spChg>
        <pc:spChg chg="add del mod">
          <ac:chgData name="Чащин Андрей" userId="fba1e89730fb0ff3" providerId="Windows Live" clId="Web-{6F6811AF-166E-4C47-AB2F-ADE5653854F6}" dt="2020-11-28T02:31:47.773" v="18"/>
          <ac:spMkLst>
            <pc:docMk/>
            <pc:sldMk cId="1895061475" sldId="263"/>
            <ac:spMk id="11" creationId="{FEA57C72-7299-4068-99F1-029C463F2E03}"/>
          </ac:spMkLst>
        </pc:spChg>
        <pc:spChg chg="add mod">
          <ac:chgData name="Чащин Андрей" userId="fba1e89730fb0ff3" providerId="Windows Live" clId="Web-{6F6811AF-166E-4C47-AB2F-ADE5653854F6}" dt="2020-11-28T03:53:04.607" v="4236" actId="20577"/>
          <ac:spMkLst>
            <pc:docMk/>
            <pc:sldMk cId="1895061475" sldId="263"/>
            <ac:spMk id="12" creationId="{3A5B1C5D-31F5-436A-BA4F-E2F9D2C23F23}"/>
          </ac:spMkLst>
        </pc:spChg>
        <pc:spChg chg="add mod">
          <ac:chgData name="Чащин Андрей" userId="fba1e89730fb0ff3" providerId="Windows Live" clId="Web-{6F6811AF-166E-4C47-AB2F-ADE5653854F6}" dt="2020-11-28T02:39:42.206" v="647" actId="1076"/>
          <ac:spMkLst>
            <pc:docMk/>
            <pc:sldMk cId="1895061475" sldId="263"/>
            <ac:spMk id="13" creationId="{114D6C18-2377-4301-B046-06AD511FFF74}"/>
          </ac:spMkLst>
        </pc:spChg>
        <pc:spChg chg="add mod">
          <ac:chgData name="Чащин Андрей" userId="fba1e89730fb0ff3" providerId="Windows Live" clId="Web-{6F6811AF-166E-4C47-AB2F-ADE5653854F6}" dt="2020-11-28T02:40:14.347" v="663" actId="1076"/>
          <ac:spMkLst>
            <pc:docMk/>
            <pc:sldMk cId="1895061475" sldId="263"/>
            <ac:spMk id="14" creationId="{A1E488EF-E958-4B04-9799-99407C5A0424}"/>
          </ac:spMkLst>
        </pc:spChg>
        <pc:picChg chg="del mod">
          <ac:chgData name="Чащин Андрей" userId="fba1e89730fb0ff3" providerId="Windows Live" clId="Web-{6F6811AF-166E-4C47-AB2F-ADE5653854F6}" dt="2020-11-28T02:31:04.054" v="6"/>
          <ac:picMkLst>
            <pc:docMk/>
            <pc:sldMk cId="1895061475" sldId="263"/>
            <ac:picMk id="4" creationId="{2681932F-F581-4C5F-BF76-F285C7B73116}"/>
          </ac:picMkLst>
        </pc:picChg>
        <pc:picChg chg="add del mod ord">
          <ac:chgData name="Чащин Андрей" userId="fba1e89730fb0ff3" providerId="Windows Live" clId="Web-{6F6811AF-166E-4C47-AB2F-ADE5653854F6}" dt="2020-11-28T02:31:29.804" v="14"/>
          <ac:picMkLst>
            <pc:docMk/>
            <pc:sldMk cId="1895061475" sldId="263"/>
            <ac:picMk id="6" creationId="{A8D389CE-23D8-47D5-AC52-FDB14DB90CA9}"/>
          </ac:picMkLst>
        </pc:picChg>
        <pc:picChg chg="add del mod">
          <ac:chgData name="Чащин Андрей" userId="fba1e89730fb0ff3" providerId="Windows Live" clId="Web-{6F6811AF-166E-4C47-AB2F-ADE5653854F6}" dt="2020-11-28T02:39:09.689" v="623"/>
          <ac:picMkLst>
            <pc:docMk/>
            <pc:sldMk cId="1895061475" sldId="263"/>
            <ac:picMk id="7" creationId="{18EFA4B7-DC50-447A-B84B-F215CCEA2DE7}"/>
          </ac:picMkLst>
        </pc:picChg>
      </pc:sldChg>
      <pc:sldChg chg="addSp delSp modSp mod ord setBg modClrScheme chgLayout">
        <pc:chgData name="Чащин Андрей" userId="fba1e89730fb0ff3" providerId="Windows Live" clId="Web-{6F6811AF-166E-4C47-AB2F-ADE5653854F6}" dt="2020-11-28T03:52:24.746" v="4233" actId="1076"/>
        <pc:sldMkLst>
          <pc:docMk/>
          <pc:sldMk cId="690878999" sldId="264"/>
        </pc:sldMkLst>
        <pc:spChg chg="add mod">
          <ac:chgData name="Чащин Андрей" userId="fba1e89730fb0ff3" providerId="Windows Live" clId="Web-{6F6811AF-166E-4C47-AB2F-ADE5653854F6}" dt="2020-11-28T03:52:08.855" v="4230" actId="1076"/>
          <ac:spMkLst>
            <pc:docMk/>
            <pc:sldMk cId="690878999" sldId="264"/>
            <ac:spMk id="5" creationId="{812DACC5-F9EB-44A8-8114-05A4BB1F70B0}"/>
          </ac:spMkLst>
        </pc:spChg>
        <pc:spChg chg="add mod">
          <ac:chgData name="Чащин Андрей" userId="fba1e89730fb0ff3" providerId="Windows Live" clId="Web-{6F6811AF-166E-4C47-AB2F-ADE5653854F6}" dt="2020-11-28T03:52:06.558" v="4229" actId="1076"/>
          <ac:spMkLst>
            <pc:docMk/>
            <pc:sldMk cId="690878999" sldId="264"/>
            <ac:spMk id="6" creationId="{E4B9151B-5C19-4DF9-9155-12B3DA8DBA12}"/>
          </ac:spMkLst>
        </pc:spChg>
        <pc:spChg chg="add del mod">
          <ac:chgData name="Чащин Андрей" userId="fba1e89730fb0ff3" providerId="Windows Live" clId="Web-{6F6811AF-166E-4C47-AB2F-ADE5653854F6}" dt="2020-11-28T03:27:25.322" v="4049"/>
          <ac:spMkLst>
            <pc:docMk/>
            <pc:sldMk cId="690878999" sldId="264"/>
            <ac:spMk id="8" creationId="{75402084-3FCC-4A6E-A169-8F771F9EC8A5}"/>
          </ac:spMkLst>
        </pc:spChg>
        <pc:picChg chg="del mod">
          <ac:chgData name="Чащин Андрей" userId="fba1e89730fb0ff3" providerId="Windows Live" clId="Web-{6F6811AF-166E-4C47-AB2F-ADE5653854F6}" dt="2020-11-28T02:41:43.912" v="861"/>
          <ac:picMkLst>
            <pc:docMk/>
            <pc:sldMk cId="690878999" sldId="264"/>
            <ac:picMk id="2" creationId="{3541A9E1-5EF8-4AB4-8B92-4FB46B3CEBC6}"/>
          </ac:picMkLst>
        </pc:picChg>
        <pc:picChg chg="add del mod">
          <ac:chgData name="Чащин Андрей" userId="fba1e89730fb0ff3" providerId="Windows Live" clId="Web-{6F6811AF-166E-4C47-AB2F-ADE5653854F6}" dt="2020-11-28T02:31:44.101" v="17"/>
          <ac:picMkLst>
            <pc:docMk/>
            <pc:sldMk cId="690878999" sldId="264"/>
            <ac:picMk id="4" creationId="{D23A73E7-87E1-4C53-9807-CDF8635F901A}"/>
          </ac:picMkLst>
        </pc:picChg>
        <pc:picChg chg="add del mod">
          <ac:chgData name="Чащин Андрей" userId="fba1e89730fb0ff3" providerId="Windows Live" clId="Web-{6F6811AF-166E-4C47-AB2F-ADE5653854F6}" dt="2020-11-28T03:51:11.963" v="4225"/>
          <ac:picMkLst>
            <pc:docMk/>
            <pc:sldMk cId="690878999" sldId="264"/>
            <ac:picMk id="7" creationId="{C508572C-FB7C-4BD0-8FC5-2F31E31A69C9}"/>
          </ac:picMkLst>
        </pc:picChg>
        <pc:picChg chg="add mod">
          <ac:chgData name="Чащин Андрей" userId="fba1e89730fb0ff3" providerId="Windows Live" clId="Web-{6F6811AF-166E-4C47-AB2F-ADE5653854F6}" dt="2020-11-28T03:52:24.746" v="4233" actId="1076"/>
          <ac:picMkLst>
            <pc:docMk/>
            <pc:sldMk cId="690878999" sldId="264"/>
            <ac:picMk id="9" creationId="{729846CC-66B5-4B29-B3B3-27FF14E866FA}"/>
          </ac:picMkLst>
        </pc:picChg>
      </pc:sldChg>
      <pc:sldChg chg="addSp delSp modSp mod ord setBg modClrScheme chgLayout">
        <pc:chgData name="Чащин Андрей" userId="fba1e89730fb0ff3" providerId="Windows Live" clId="Web-{6F6811AF-166E-4C47-AB2F-ADE5653854F6}" dt="2020-11-28T03:41:55.576" v="4137" actId="1076"/>
        <pc:sldMkLst>
          <pc:docMk/>
          <pc:sldMk cId="3363891024" sldId="265"/>
        </pc:sldMkLst>
        <pc:spChg chg="add mod">
          <ac:chgData name="Чащин Андрей" userId="fba1e89730fb0ff3" providerId="Windows Live" clId="Web-{6F6811AF-166E-4C47-AB2F-ADE5653854F6}" dt="2020-11-28T03:15:34.052" v="3593" actId="1076"/>
          <ac:spMkLst>
            <pc:docMk/>
            <pc:sldMk cId="3363891024" sldId="265"/>
            <ac:spMk id="3" creationId="{5318F3BE-FD09-4038-9BA8-05DFB6C093F7}"/>
          </ac:spMkLst>
        </pc:spChg>
        <pc:spChg chg="add mod">
          <ac:chgData name="Чащин Андрей" userId="fba1e89730fb0ff3" providerId="Windows Live" clId="Web-{6F6811AF-166E-4C47-AB2F-ADE5653854F6}" dt="2020-11-28T03:41:40.123" v="4133" actId="1076"/>
          <ac:spMkLst>
            <pc:docMk/>
            <pc:sldMk cId="3363891024" sldId="265"/>
            <ac:spMk id="4" creationId="{338849AD-2A54-41FF-A03D-5DBBDAE5E831}"/>
          </ac:spMkLst>
        </pc:spChg>
        <pc:spChg chg="add mod">
          <ac:chgData name="Чащин Андрей" userId="fba1e89730fb0ff3" providerId="Windows Live" clId="Web-{6F6811AF-166E-4C47-AB2F-ADE5653854F6}" dt="2020-11-28T03:41:32.107" v="4130" actId="1076"/>
          <ac:spMkLst>
            <pc:docMk/>
            <pc:sldMk cId="3363891024" sldId="265"/>
            <ac:spMk id="5" creationId="{50718765-3F58-4FA7-992E-59291D6E8314}"/>
          </ac:spMkLst>
        </pc:spChg>
        <pc:spChg chg="add mod">
          <ac:chgData name="Чащин Андрей" userId="fba1e89730fb0ff3" providerId="Windows Live" clId="Web-{6F6811AF-166E-4C47-AB2F-ADE5653854F6}" dt="2020-11-28T03:41:55.576" v="4137" actId="1076"/>
          <ac:spMkLst>
            <pc:docMk/>
            <pc:sldMk cId="3363891024" sldId="265"/>
            <ac:spMk id="6" creationId="{91F03AC0-AF8C-468F-8398-3967E12130EA}"/>
          </ac:spMkLst>
        </pc:spChg>
        <pc:spChg chg="add mod">
          <ac:chgData name="Чащин Андрей" userId="fba1e89730fb0ff3" providerId="Windows Live" clId="Web-{6F6811AF-166E-4C47-AB2F-ADE5653854F6}" dt="2020-11-28T03:41:43.857" v="4134" actId="1076"/>
          <ac:spMkLst>
            <pc:docMk/>
            <pc:sldMk cId="3363891024" sldId="265"/>
            <ac:spMk id="7" creationId="{A644C8E6-8F90-48BE-BFFD-38524B2E1F61}"/>
          </ac:spMkLst>
        </pc:spChg>
        <pc:picChg chg="del mod">
          <ac:chgData name="Чащин Андрей" userId="fba1e89730fb0ff3" providerId="Windows Live" clId="Web-{6F6811AF-166E-4C47-AB2F-ADE5653854F6}" dt="2020-11-28T02:43:58.665" v="1036"/>
          <ac:picMkLst>
            <pc:docMk/>
            <pc:sldMk cId="3363891024" sldId="265"/>
            <ac:picMk id="2" creationId="{6490AD41-3F2C-49DB-A161-8D192CFDC143}"/>
          </ac:picMkLst>
        </pc:picChg>
        <pc:picChg chg="add del mod">
          <ac:chgData name="Чащин Андрей" userId="fba1e89730fb0ff3" providerId="Windows Live" clId="Web-{6F6811AF-166E-4C47-AB2F-ADE5653854F6}" dt="2020-11-28T03:36:52.491" v="4083"/>
          <ac:picMkLst>
            <pc:docMk/>
            <pc:sldMk cId="3363891024" sldId="265"/>
            <ac:picMk id="8" creationId="{DE0F16D7-4087-46C2-A52F-1BB167584160}"/>
          </ac:picMkLst>
        </pc:picChg>
        <pc:picChg chg="add mod">
          <ac:chgData name="Чащин Андрей" userId="fba1e89730fb0ff3" providerId="Windows Live" clId="Web-{6F6811AF-166E-4C47-AB2F-ADE5653854F6}" dt="2020-11-28T03:41:33.826" v="4131" actId="1076"/>
          <ac:picMkLst>
            <pc:docMk/>
            <pc:sldMk cId="3363891024" sldId="265"/>
            <ac:picMk id="9" creationId="{DAE77409-E7C5-4074-A663-850CBD5E31E7}"/>
          </ac:picMkLst>
        </pc:picChg>
        <pc:picChg chg="add mod">
          <ac:chgData name="Чащин Андрей" userId="fba1e89730fb0ff3" providerId="Windows Live" clId="Web-{6F6811AF-166E-4C47-AB2F-ADE5653854F6}" dt="2020-11-28T03:41:50.795" v="4136" actId="1076"/>
          <ac:picMkLst>
            <pc:docMk/>
            <pc:sldMk cId="3363891024" sldId="265"/>
            <ac:picMk id="10" creationId="{FFD3F46E-8011-45BD-B4F0-5FC32E3CFD09}"/>
          </ac:picMkLst>
        </pc:picChg>
        <pc:picChg chg="add mod">
          <ac:chgData name="Чащин Андрей" userId="fba1e89730fb0ff3" providerId="Windows Live" clId="Web-{6F6811AF-166E-4C47-AB2F-ADE5653854F6}" dt="2020-11-28T03:41:29.825" v="4129" actId="1076"/>
          <ac:picMkLst>
            <pc:docMk/>
            <pc:sldMk cId="3363891024" sldId="265"/>
            <ac:picMk id="11" creationId="{E1404AD6-F1AF-4FAC-A32E-7B2DE046550C}"/>
          </ac:picMkLst>
        </pc:picChg>
        <pc:picChg chg="add mod modCrop">
          <ac:chgData name="Чащин Андрей" userId="fba1e89730fb0ff3" providerId="Windows Live" clId="Web-{6F6811AF-166E-4C47-AB2F-ADE5653854F6}" dt="2020-11-28T03:41:45.826" v="4135" actId="1076"/>
          <ac:picMkLst>
            <pc:docMk/>
            <pc:sldMk cId="3363891024" sldId="265"/>
            <ac:picMk id="12" creationId="{96FD2C44-A94D-477F-B1EF-3496947470CC}"/>
          </ac:picMkLst>
        </pc:picChg>
      </pc:sldChg>
      <pc:sldChg chg="addSp delSp modSp mod ord setBg modClrScheme chgLayout">
        <pc:chgData name="Чащин Андрей" userId="fba1e89730fb0ff3" providerId="Windows Live" clId="Web-{6F6811AF-166E-4C47-AB2F-ADE5653854F6}" dt="2020-11-28T03:43:59.110" v="4148" actId="1076"/>
        <pc:sldMkLst>
          <pc:docMk/>
          <pc:sldMk cId="397302194" sldId="266"/>
        </pc:sldMkLst>
        <pc:spChg chg="add mod">
          <ac:chgData name="Чащин Андрей" userId="fba1e89730fb0ff3" providerId="Windows Live" clId="Web-{6F6811AF-166E-4C47-AB2F-ADE5653854F6}" dt="2020-11-28T03:15:50.052" v="3598" actId="1076"/>
          <ac:spMkLst>
            <pc:docMk/>
            <pc:sldMk cId="397302194" sldId="266"/>
            <ac:spMk id="3" creationId="{DA046EEB-42BE-435E-813B-DED20D105F23}"/>
          </ac:spMkLst>
        </pc:spChg>
        <pc:picChg chg="del mod">
          <ac:chgData name="Чащин Андрей" userId="fba1e89730fb0ff3" providerId="Windows Live" clId="Web-{6F6811AF-166E-4C47-AB2F-ADE5653854F6}" dt="2020-11-28T02:45:17.260" v="1076"/>
          <ac:picMkLst>
            <pc:docMk/>
            <pc:sldMk cId="397302194" sldId="266"/>
            <ac:picMk id="2" creationId="{8F202BF8-9734-4C69-8527-A77B9868C10F}"/>
          </ac:picMkLst>
        </pc:picChg>
        <pc:picChg chg="add mod">
          <ac:chgData name="Чащин Андрей" userId="fba1e89730fb0ff3" providerId="Windows Live" clId="Web-{6F6811AF-166E-4C47-AB2F-ADE5653854F6}" dt="2020-11-28T03:43:59.110" v="4148" actId="1076"/>
          <ac:picMkLst>
            <pc:docMk/>
            <pc:sldMk cId="397302194" sldId="266"/>
            <ac:picMk id="4" creationId="{F393F31C-8B05-4375-9C1A-1D05D0C32866}"/>
          </ac:picMkLst>
        </pc:picChg>
        <pc:picChg chg="add mod">
          <ac:chgData name="Чащин Андрей" userId="fba1e89730fb0ff3" providerId="Windows Live" clId="Web-{6F6811AF-166E-4C47-AB2F-ADE5653854F6}" dt="2020-11-28T03:43:58.141" v="4147" actId="1076"/>
          <ac:picMkLst>
            <pc:docMk/>
            <pc:sldMk cId="397302194" sldId="266"/>
            <ac:picMk id="5" creationId="{3827096C-7ED5-4E53-A37B-D133DF023800}"/>
          </ac:picMkLst>
        </pc:picChg>
      </pc:sldChg>
      <pc:sldChg chg="addSp delSp modSp del mod ord setBg modClrScheme chgLayout">
        <pc:chgData name="Чащин Андрей" userId="fba1e89730fb0ff3" providerId="Windows Live" clId="Web-{6F6811AF-166E-4C47-AB2F-ADE5653854F6}" dt="2020-11-28T03:45:08.783" v="4164"/>
        <pc:sldMkLst>
          <pc:docMk/>
          <pc:sldMk cId="893507017" sldId="267"/>
        </pc:sldMkLst>
        <pc:spChg chg="add mod">
          <ac:chgData name="Чащин Андрей" userId="fba1e89730fb0ff3" providerId="Windows Live" clId="Web-{6F6811AF-166E-4C47-AB2F-ADE5653854F6}" dt="2020-11-28T03:44:42.658" v="4153" actId="1076"/>
          <ac:spMkLst>
            <pc:docMk/>
            <pc:sldMk cId="893507017" sldId="267"/>
            <ac:spMk id="2" creationId="{D827F3F5-17D8-4508-A3F5-0824A8B45C99}"/>
          </ac:spMkLst>
        </pc:spChg>
        <pc:picChg chg="del mod">
          <ac:chgData name="Чащин Андрей" userId="fba1e89730fb0ff3" providerId="Windows Live" clId="Web-{6F6811AF-166E-4C47-AB2F-ADE5653854F6}" dt="2020-11-28T02:48:00.654" v="1597"/>
          <ac:picMkLst>
            <pc:docMk/>
            <pc:sldMk cId="893507017" sldId="267"/>
            <ac:picMk id="3" creationId="{0952725A-8C30-4433-8182-E805B56FC110}"/>
          </ac:picMkLst>
        </pc:picChg>
      </pc:sldChg>
      <pc:sldChg chg="addSp delSp modSp del mod ord setBg modClrScheme chgLayout">
        <pc:chgData name="Чащин Андрей" userId="fba1e89730fb0ff3" providerId="Windows Live" clId="Web-{6F6811AF-166E-4C47-AB2F-ADE5653854F6}" dt="2020-11-28T03:24:24.427" v="3903"/>
        <pc:sldMkLst>
          <pc:docMk/>
          <pc:sldMk cId="2887234497" sldId="268"/>
        </pc:sldMkLst>
        <pc:spChg chg="add mod">
          <ac:chgData name="Чащин Андрей" userId="fba1e89730fb0ff3" providerId="Windows Live" clId="Web-{6F6811AF-166E-4C47-AB2F-ADE5653854F6}" dt="2020-11-28T03:22:25.422" v="3843" actId="20577"/>
          <ac:spMkLst>
            <pc:docMk/>
            <pc:sldMk cId="2887234497" sldId="268"/>
            <ac:spMk id="3" creationId="{1F023F0B-4C4D-4656-8DBC-50B4B1E84A59}"/>
          </ac:spMkLst>
        </pc:spChg>
        <pc:spChg chg="add mod">
          <ac:chgData name="Чащин Андрей" userId="fba1e89730fb0ff3" providerId="Windows Live" clId="Web-{6F6811AF-166E-4C47-AB2F-ADE5653854F6}" dt="2020-11-28T03:23:46.457" v="3891" actId="14100"/>
          <ac:spMkLst>
            <pc:docMk/>
            <pc:sldMk cId="2887234497" sldId="268"/>
            <ac:spMk id="4" creationId="{04FC8ECE-50B6-478C-8B5A-6ADB1D0F346D}"/>
          </ac:spMkLst>
        </pc:spChg>
        <pc:picChg chg="del mod">
          <ac:chgData name="Чащин Андрей" userId="fba1e89730fb0ff3" providerId="Windows Live" clId="Web-{6F6811AF-166E-4C47-AB2F-ADE5653854F6}" dt="2020-11-28T02:49:24.062" v="1786"/>
          <ac:picMkLst>
            <pc:docMk/>
            <pc:sldMk cId="2887234497" sldId="268"/>
            <ac:picMk id="2" creationId="{EC874F45-CF61-4041-A89A-544B8287C2F9}"/>
          </ac:picMkLst>
        </pc:picChg>
      </pc:sldChg>
      <pc:sldChg chg="addSp delSp modSp mod ord modClrScheme chgLayout">
        <pc:chgData name="Чащин Андрей" userId="fba1e89730fb0ff3" providerId="Windows Live" clId="Web-{6F6811AF-166E-4C47-AB2F-ADE5653854F6}" dt="2020-11-28T03:45:45.050" v="4168"/>
        <pc:sldMkLst>
          <pc:docMk/>
          <pc:sldMk cId="966070476" sldId="269"/>
        </pc:sldMkLst>
        <pc:spChg chg="add mod">
          <ac:chgData name="Чащин Андрей" userId="fba1e89730fb0ff3" providerId="Windows Live" clId="Web-{6F6811AF-166E-4C47-AB2F-ADE5653854F6}" dt="2020-11-28T03:16:12.443" v="3602" actId="1076"/>
          <ac:spMkLst>
            <pc:docMk/>
            <pc:sldMk cId="966070476" sldId="269"/>
            <ac:spMk id="3" creationId="{4D92BCED-7CFF-4E0C-A2EA-94E8996012D9}"/>
          </ac:spMkLst>
        </pc:spChg>
        <pc:picChg chg="del mod">
          <ac:chgData name="Чащин Андрей" userId="fba1e89730fb0ff3" providerId="Windows Live" clId="Web-{6F6811AF-166E-4C47-AB2F-ADE5653854F6}" dt="2020-11-28T02:50:39.627" v="1955"/>
          <ac:picMkLst>
            <pc:docMk/>
            <pc:sldMk cId="966070476" sldId="269"/>
            <ac:picMk id="2" creationId="{2CA6D014-FA24-4823-AD09-0AB6A521B175}"/>
          </ac:picMkLst>
        </pc:picChg>
        <pc:picChg chg="add mod">
          <ac:chgData name="Чащин Андрей" userId="fba1e89730fb0ff3" providerId="Windows Live" clId="Web-{6F6811AF-166E-4C47-AB2F-ADE5653854F6}" dt="2020-11-28T03:45:45.050" v="4168"/>
          <ac:picMkLst>
            <pc:docMk/>
            <pc:sldMk cId="966070476" sldId="269"/>
            <ac:picMk id="4" creationId="{A12A16A4-19A3-44C9-8BD2-DFEAC9F72BB7}"/>
          </ac:picMkLst>
        </pc:picChg>
      </pc:sldChg>
      <pc:sldChg chg="addSp delSp modSp del mod ord modClrScheme chgLayout">
        <pc:chgData name="Чащин Андрей" userId="fba1e89730fb0ff3" providerId="Windows Live" clId="Web-{6F6811AF-166E-4C47-AB2F-ADE5653854F6}" dt="2020-11-28T03:47:07.489" v="4197"/>
        <pc:sldMkLst>
          <pc:docMk/>
          <pc:sldMk cId="3776755577" sldId="270"/>
        </pc:sldMkLst>
        <pc:spChg chg="add mod">
          <ac:chgData name="Чащин Андрей" userId="fba1e89730fb0ff3" providerId="Windows Live" clId="Web-{6F6811AF-166E-4C47-AB2F-ADE5653854F6}" dt="2020-11-28T03:16:26.600" v="3609" actId="20577"/>
          <ac:spMkLst>
            <pc:docMk/>
            <pc:sldMk cId="3776755577" sldId="270"/>
            <ac:spMk id="2" creationId="{93C960F7-0DA8-4916-920A-D594330DD20E}"/>
          </ac:spMkLst>
        </pc:spChg>
        <pc:picChg chg="del mod">
          <ac:chgData name="Чащин Андрей" userId="fba1e89730fb0ff3" providerId="Windows Live" clId="Web-{6F6811AF-166E-4C47-AB2F-ADE5653854F6}" dt="2020-11-28T02:53:13.161" v="2361"/>
          <ac:picMkLst>
            <pc:docMk/>
            <pc:sldMk cId="3776755577" sldId="270"/>
            <ac:picMk id="4" creationId="{02436C14-5D08-43DE-B824-BD403ADD423C}"/>
          </ac:picMkLst>
        </pc:picChg>
      </pc:sldChg>
      <pc:sldChg chg="addSp delSp modSp del mod ord modClrScheme chgLayout">
        <pc:chgData name="Чащин Андрей" userId="fba1e89730fb0ff3" providerId="Windows Live" clId="Web-{6F6811AF-166E-4C47-AB2F-ADE5653854F6}" dt="2020-11-28T03:47:38.318" v="4206"/>
        <pc:sldMkLst>
          <pc:docMk/>
          <pc:sldMk cId="3601116359" sldId="271"/>
        </pc:sldMkLst>
        <pc:spChg chg="add mod">
          <ac:chgData name="Чащин Андрей" userId="fba1e89730fb0ff3" providerId="Windows Live" clId="Web-{6F6811AF-166E-4C47-AB2F-ADE5653854F6}" dt="2020-11-28T02:56:09.165" v="2777" actId="20577"/>
          <ac:spMkLst>
            <pc:docMk/>
            <pc:sldMk cId="3601116359" sldId="271"/>
            <ac:spMk id="3" creationId="{FDD0453C-3EB2-48D3-86BB-ACB95995C459}"/>
          </ac:spMkLst>
        </pc:spChg>
        <pc:picChg chg="del mod">
          <ac:chgData name="Чащин Андрей" userId="fba1e89730fb0ff3" providerId="Windows Live" clId="Web-{6F6811AF-166E-4C47-AB2F-ADE5653854F6}" dt="2020-11-28T02:55:46.696" v="2764"/>
          <ac:picMkLst>
            <pc:docMk/>
            <pc:sldMk cId="3601116359" sldId="271"/>
            <ac:picMk id="2" creationId="{C8F89F31-821E-4DA7-B093-8BB00223179B}"/>
          </ac:picMkLst>
        </pc:picChg>
      </pc:sldChg>
      <pc:sldChg chg="addSp delSp modSp mod ord modClrScheme chgLayout">
        <pc:chgData name="Чащин Андрей" userId="fba1e89730fb0ff3" providerId="Windows Live" clId="Web-{6F6811AF-166E-4C47-AB2F-ADE5653854F6}" dt="2020-11-28T03:53:52.483" v="4242" actId="1076"/>
        <pc:sldMkLst>
          <pc:docMk/>
          <pc:sldMk cId="1866512874" sldId="272"/>
        </pc:sldMkLst>
        <pc:spChg chg="add mod">
          <ac:chgData name="Чащин Андрей" userId="fba1e89730fb0ff3" providerId="Windows Live" clId="Web-{6F6811AF-166E-4C47-AB2F-ADE5653854F6}" dt="2020-11-28T03:53:50.108" v="4241" actId="1076"/>
          <ac:spMkLst>
            <pc:docMk/>
            <pc:sldMk cId="1866512874" sldId="272"/>
            <ac:spMk id="3" creationId="{09C94A52-8D0A-4E9E-AFF6-781BBFD3B83D}"/>
          </ac:spMkLst>
        </pc:spChg>
        <pc:picChg chg="del mod">
          <ac:chgData name="Чащин Андрей" userId="fba1e89730fb0ff3" providerId="Windows Live" clId="Web-{6F6811AF-166E-4C47-AB2F-ADE5653854F6}" dt="2020-11-28T03:09:18.448" v="3395"/>
          <ac:picMkLst>
            <pc:docMk/>
            <pc:sldMk cId="1866512874" sldId="272"/>
            <ac:picMk id="2" creationId="{A7CD7060-EBF9-42C8-BDEA-3514C31B9FEE}"/>
          </ac:picMkLst>
        </pc:picChg>
        <pc:picChg chg="add mod">
          <ac:chgData name="Чащин Андрей" userId="fba1e89730fb0ff3" providerId="Windows Live" clId="Web-{6F6811AF-166E-4C47-AB2F-ADE5653854F6}" dt="2020-11-28T03:53:52.483" v="4242" actId="1076"/>
          <ac:picMkLst>
            <pc:docMk/>
            <pc:sldMk cId="1866512874" sldId="272"/>
            <ac:picMk id="4" creationId="{2A919542-E379-41B8-8F45-F9F661935460}"/>
          </ac:picMkLst>
        </pc:picChg>
      </pc:sldChg>
      <pc:sldChg chg="addSp delSp modSp mod ord modClrScheme chgLayout">
        <pc:chgData name="Чащин Андрей" userId="fba1e89730fb0ff3" providerId="Windows Live" clId="Web-{6F6811AF-166E-4C47-AB2F-ADE5653854F6}" dt="2020-11-28T03:56:26.267" v="4244"/>
        <pc:sldMkLst>
          <pc:docMk/>
          <pc:sldMk cId="3104373431" sldId="273"/>
        </pc:sldMkLst>
        <pc:spChg chg="add mod">
          <ac:chgData name="Чащин Андрей" userId="fba1e89730fb0ff3" providerId="Windows Live" clId="Web-{6F6811AF-166E-4C47-AB2F-ADE5653854F6}" dt="2020-11-28T03:50:24.619" v="4221" actId="20577"/>
          <ac:spMkLst>
            <pc:docMk/>
            <pc:sldMk cId="3104373431" sldId="273"/>
            <ac:spMk id="3" creationId="{CB190A28-CB9E-43D6-A183-A060720BA0C2}"/>
          </ac:spMkLst>
        </pc:spChg>
        <pc:picChg chg="del mod">
          <ac:chgData name="Чащин Андрей" userId="fba1e89730fb0ff3" providerId="Windows Live" clId="Web-{6F6811AF-166E-4C47-AB2F-ADE5653854F6}" dt="2020-11-28T03:07:09.039" v="3169"/>
          <ac:picMkLst>
            <pc:docMk/>
            <pc:sldMk cId="3104373431" sldId="273"/>
            <ac:picMk id="2" creationId="{448402BA-E7F2-4043-BFEE-B0F550BEA591}"/>
          </ac:picMkLst>
        </pc:picChg>
        <pc:picChg chg="add mod">
          <ac:chgData name="Чащин Андрей" userId="fba1e89730fb0ff3" providerId="Windows Live" clId="Web-{6F6811AF-166E-4C47-AB2F-ADE5653854F6}" dt="2020-11-28T03:50:28.447" v="4224" actId="1076"/>
          <ac:picMkLst>
            <pc:docMk/>
            <pc:sldMk cId="3104373431" sldId="273"/>
            <ac:picMk id="4" creationId="{724D56BB-5D36-4075-B0AB-A49299FE6FF1}"/>
          </ac:picMkLst>
        </pc:picChg>
      </pc:sldChg>
      <pc:sldChg chg="addSp delSp modSp new mod">
        <pc:chgData name="Чащин Андрей" userId="fba1e89730fb0ff3" providerId="Windows Live" clId="Web-{6F6811AF-166E-4C47-AB2F-ADE5653854F6}" dt="2020-11-28T03:34:48.082" v="4078" actId="1076"/>
        <pc:sldMkLst>
          <pc:docMk/>
          <pc:sldMk cId="1073739883" sldId="274"/>
        </pc:sldMkLst>
        <pc:spChg chg="del">
          <ac:chgData name="Чащин Андрей" userId="fba1e89730fb0ff3" providerId="Windows Live" clId="Web-{6F6811AF-166E-4C47-AB2F-ADE5653854F6}" dt="2020-11-28T03:10:47.013" v="3411"/>
          <ac:spMkLst>
            <pc:docMk/>
            <pc:sldMk cId="1073739883" sldId="274"/>
            <ac:spMk id="2" creationId="{A0FC8FDD-9627-44D6-BDB7-9947EA408277}"/>
          </ac:spMkLst>
        </pc:spChg>
        <pc:spChg chg="mod">
          <ac:chgData name="Чащин Андрей" userId="fba1e89730fb0ff3" providerId="Windows Live" clId="Web-{6F6811AF-166E-4C47-AB2F-ADE5653854F6}" dt="2020-11-28T03:15:29.817" v="3592" actId="1076"/>
          <ac:spMkLst>
            <pc:docMk/>
            <pc:sldMk cId="1073739883" sldId="274"/>
            <ac:spMk id="3" creationId="{D826DB74-0112-439A-AA18-2C2CFE6E7686}"/>
          </ac:spMkLst>
        </pc:spChg>
        <pc:picChg chg="add del mod">
          <ac:chgData name="Чащин Андрей" userId="fba1e89730fb0ff3" providerId="Windows Live" clId="Web-{6F6811AF-166E-4C47-AB2F-ADE5653854F6}" dt="2020-11-28T03:31:17.999" v="4053"/>
          <ac:picMkLst>
            <pc:docMk/>
            <pc:sldMk cId="1073739883" sldId="274"/>
            <ac:picMk id="4" creationId="{098354B0-762A-442A-8E44-B194A6533509}"/>
          </ac:picMkLst>
        </pc:picChg>
        <pc:picChg chg="add del mod">
          <ac:chgData name="Чащин Андрей" userId="fba1e89730fb0ff3" providerId="Windows Live" clId="Web-{6F6811AF-166E-4C47-AB2F-ADE5653854F6}" dt="2020-11-28T03:32:29.329" v="4059"/>
          <ac:picMkLst>
            <pc:docMk/>
            <pc:sldMk cId="1073739883" sldId="274"/>
            <ac:picMk id="5" creationId="{32AB56A8-A1ED-478D-B86B-E2A3B947E870}"/>
          </ac:picMkLst>
        </pc:picChg>
        <pc:picChg chg="add del mod">
          <ac:chgData name="Чащин Андрей" userId="fba1e89730fb0ff3" providerId="Windows Live" clId="Web-{6F6811AF-166E-4C47-AB2F-ADE5653854F6}" dt="2020-11-28T03:34:04.831" v="4067"/>
          <ac:picMkLst>
            <pc:docMk/>
            <pc:sldMk cId="1073739883" sldId="274"/>
            <ac:picMk id="6" creationId="{84DC8AC1-FF3D-4284-8EC8-AD6133E05AC4}"/>
          </ac:picMkLst>
        </pc:picChg>
        <pc:picChg chg="add mod">
          <ac:chgData name="Чащин Андрей" userId="fba1e89730fb0ff3" providerId="Windows Live" clId="Web-{6F6811AF-166E-4C47-AB2F-ADE5653854F6}" dt="2020-11-28T03:34:48.082" v="4078" actId="1076"/>
          <ac:picMkLst>
            <pc:docMk/>
            <pc:sldMk cId="1073739883" sldId="274"/>
            <ac:picMk id="7" creationId="{DAAF39D5-A657-4053-8140-3CC9B35FC2CA}"/>
          </ac:picMkLst>
        </pc:picChg>
        <pc:picChg chg="add mod">
          <ac:chgData name="Чащин Андрей" userId="fba1e89730fb0ff3" providerId="Windows Live" clId="Web-{6F6811AF-166E-4C47-AB2F-ADE5653854F6}" dt="2020-11-28T03:34:41.816" v="4077" actId="1076"/>
          <ac:picMkLst>
            <pc:docMk/>
            <pc:sldMk cId="1073739883" sldId="274"/>
            <ac:picMk id="8" creationId="{FEFC13CD-D48D-4110-A7F0-8E00F6AB0853}"/>
          </ac:picMkLst>
        </pc:picChg>
      </pc:sldChg>
      <pc:sldChg chg="add del replId">
        <pc:chgData name="Чащин Андрей" userId="fba1e89730fb0ff3" providerId="Windows Live" clId="Web-{6F6811AF-166E-4C47-AB2F-ADE5653854F6}" dt="2020-11-28T02:43:46.352" v="1010"/>
        <pc:sldMkLst>
          <pc:docMk/>
          <pc:sldMk cId="3942523492" sldId="274"/>
        </pc:sldMkLst>
      </pc:sldChg>
      <pc:sldChg chg="modSp new">
        <pc:chgData name="Чащин Андрей" userId="fba1e89730fb0ff3" providerId="Windows Live" clId="Web-{6F6811AF-166E-4C47-AB2F-ADE5653854F6}" dt="2020-11-28T03:19:44.526" v="3693" actId="1076"/>
        <pc:sldMkLst>
          <pc:docMk/>
          <pc:sldMk cId="4049658317" sldId="275"/>
        </pc:sldMkLst>
        <pc:spChg chg="mod">
          <ac:chgData name="Чащин Андрей" userId="fba1e89730fb0ff3" providerId="Windows Live" clId="Web-{6F6811AF-166E-4C47-AB2F-ADE5653854F6}" dt="2020-11-28T03:16:47.866" v="3619" actId="20577"/>
          <ac:spMkLst>
            <pc:docMk/>
            <pc:sldMk cId="4049658317" sldId="275"/>
            <ac:spMk id="2" creationId="{AD10DFA7-1023-4269-A21A-5182DBF4AF74}"/>
          </ac:spMkLst>
        </pc:spChg>
        <pc:spChg chg="mod">
          <ac:chgData name="Чащин Андрей" userId="fba1e89730fb0ff3" providerId="Windows Live" clId="Web-{6F6811AF-166E-4C47-AB2F-ADE5653854F6}" dt="2020-11-28T03:19:44.526" v="3693" actId="1076"/>
          <ac:spMkLst>
            <pc:docMk/>
            <pc:sldMk cId="4049658317" sldId="275"/>
            <ac:spMk id="3" creationId="{E6E1C6AF-D69E-4759-BCF8-A9CCA802B41B}"/>
          </ac:spMkLst>
        </pc:spChg>
      </pc:sldChg>
      <pc:sldChg chg="delSp modSp new del ord">
        <pc:chgData name="Чащин Андрей" userId="fba1e89730fb0ff3" providerId="Windows Live" clId="Web-{6F6811AF-166E-4C47-AB2F-ADE5653854F6}" dt="2020-11-28T03:54:11.233" v="4243"/>
        <pc:sldMkLst>
          <pc:docMk/>
          <pc:sldMk cId="20783009" sldId="276"/>
        </pc:sldMkLst>
        <pc:spChg chg="del">
          <ac:chgData name="Чащин Андрей" userId="fba1e89730fb0ff3" providerId="Windows Live" clId="Web-{6F6811AF-166E-4C47-AB2F-ADE5653854F6}" dt="2020-11-28T03:17:23.398" v="3629"/>
          <ac:spMkLst>
            <pc:docMk/>
            <pc:sldMk cId="20783009" sldId="276"/>
            <ac:spMk id="2" creationId="{434BDDAE-AA84-47FE-A08D-C4723B30BDE4}"/>
          </ac:spMkLst>
        </pc:spChg>
        <pc:spChg chg="mod">
          <ac:chgData name="Чащин Андрей" userId="fba1e89730fb0ff3" providerId="Windows Live" clId="Web-{6F6811AF-166E-4C47-AB2F-ADE5653854F6}" dt="2020-11-28T03:17:48.664" v="3637" actId="14100"/>
          <ac:spMkLst>
            <pc:docMk/>
            <pc:sldMk cId="20783009" sldId="276"/>
            <ac:spMk id="3" creationId="{6783928E-3658-4A70-B717-BE6F16ECFB3F}"/>
          </ac:spMkLst>
        </pc:spChg>
      </pc:sldChg>
      <pc:sldChg chg="new del">
        <pc:chgData name="Чащин Андрей" userId="fba1e89730fb0ff3" providerId="Windows Live" clId="Web-{6F6811AF-166E-4C47-AB2F-ADE5653854F6}" dt="2020-11-28T03:17:07.929" v="3627"/>
        <pc:sldMkLst>
          <pc:docMk/>
          <pc:sldMk cId="1959102767" sldId="276"/>
        </pc:sldMkLst>
      </pc:sldChg>
      <pc:sldChg chg="delSp modSp new del">
        <pc:chgData name="Чащин Андрей" userId="fba1e89730fb0ff3" providerId="Windows Live" clId="Web-{6F6811AF-166E-4C47-AB2F-ADE5653854F6}" dt="2020-11-28T03:24:26.911" v="3904"/>
        <pc:sldMkLst>
          <pc:docMk/>
          <pc:sldMk cId="574581899" sldId="277"/>
        </pc:sldMkLst>
        <pc:spChg chg="del mod">
          <ac:chgData name="Чащин Андрей" userId="fba1e89730fb0ff3" providerId="Windows Live" clId="Web-{6F6811AF-166E-4C47-AB2F-ADE5653854F6}" dt="2020-11-28T03:21:16.780" v="3836"/>
          <ac:spMkLst>
            <pc:docMk/>
            <pc:sldMk cId="574581899" sldId="277"/>
            <ac:spMk id="2" creationId="{AC94CE49-060E-4761-9DA4-D56A760934E0}"/>
          </ac:spMkLst>
        </pc:spChg>
        <pc:spChg chg="mod">
          <ac:chgData name="Чащин Андрей" userId="fba1e89730fb0ff3" providerId="Windows Live" clId="Web-{6F6811AF-166E-4C47-AB2F-ADE5653854F6}" dt="2020-11-28T03:21:14.342" v="3834" actId="20577"/>
          <ac:spMkLst>
            <pc:docMk/>
            <pc:sldMk cId="574581899" sldId="277"/>
            <ac:spMk id="3" creationId="{432A6558-2B27-4D12-A2E4-3713918FFCAE}"/>
          </ac:spMkLst>
        </pc:spChg>
      </pc:sldChg>
      <pc:sldChg chg="addSp modSp new">
        <pc:chgData name="Чащин Андрей" userId="fba1e89730fb0ff3" providerId="Windows Live" clId="Web-{6F6811AF-166E-4C47-AB2F-ADE5653854F6}" dt="2020-11-28T03:27:02.212" v="4042" actId="1076"/>
        <pc:sldMkLst>
          <pc:docMk/>
          <pc:sldMk cId="1525490757" sldId="278"/>
        </pc:sldMkLst>
        <pc:spChg chg="mod">
          <ac:chgData name="Чащин Андрей" userId="fba1e89730fb0ff3" providerId="Windows Live" clId="Web-{6F6811AF-166E-4C47-AB2F-ADE5653854F6}" dt="2020-11-28T03:24:03.958" v="3900" actId="1076"/>
          <ac:spMkLst>
            <pc:docMk/>
            <pc:sldMk cId="1525490757" sldId="278"/>
            <ac:spMk id="2" creationId="{4163A31F-037A-484B-81A1-C616D85D28CB}"/>
          </ac:spMkLst>
        </pc:spChg>
        <pc:spChg chg="mod">
          <ac:chgData name="Чащин Андрей" userId="fba1e89730fb0ff3" providerId="Windows Live" clId="Web-{6F6811AF-166E-4C47-AB2F-ADE5653854F6}" dt="2020-11-28T03:24:40.693" v="3910" actId="20577"/>
          <ac:spMkLst>
            <pc:docMk/>
            <pc:sldMk cId="1525490757" sldId="278"/>
            <ac:spMk id="3" creationId="{C290F90A-D375-4D85-B9FA-9B445E00FEB7}"/>
          </ac:spMkLst>
        </pc:spChg>
        <pc:picChg chg="add mod">
          <ac:chgData name="Чащин Андрей" userId="fba1e89730fb0ff3" providerId="Windows Live" clId="Web-{6F6811AF-166E-4C47-AB2F-ADE5653854F6}" dt="2020-11-28T03:27:02.212" v="4042" actId="1076"/>
          <ac:picMkLst>
            <pc:docMk/>
            <pc:sldMk cId="1525490757" sldId="278"/>
            <ac:picMk id="4" creationId="{69999DB2-92D6-42D6-9D68-D873CB2CE418}"/>
          </ac:picMkLst>
        </pc:picChg>
      </pc:sldChg>
      <pc:sldChg chg="modSp new">
        <pc:chgData name="Чащин Андрей" userId="fba1e89730fb0ff3" providerId="Windows Live" clId="Web-{6F6811AF-166E-4C47-AB2F-ADE5653854F6}" dt="2020-11-28T03:53:38.810" v="4240" actId="1076"/>
        <pc:sldMkLst>
          <pc:docMk/>
          <pc:sldMk cId="2723262735" sldId="279"/>
        </pc:sldMkLst>
        <pc:spChg chg="mod">
          <ac:chgData name="Чащин Андрей" userId="fba1e89730fb0ff3" providerId="Windows Live" clId="Web-{6F6811AF-166E-4C47-AB2F-ADE5653854F6}" dt="2020-11-28T03:53:35.295" v="4239" actId="1076"/>
          <ac:spMkLst>
            <pc:docMk/>
            <pc:sldMk cId="2723262735" sldId="279"/>
            <ac:spMk id="2" creationId="{9AD2DC51-AA5F-4B3B-9792-C86760A9B983}"/>
          </ac:spMkLst>
        </pc:spChg>
        <pc:spChg chg="mod">
          <ac:chgData name="Чащин Андрей" userId="fba1e89730fb0ff3" providerId="Windows Live" clId="Web-{6F6811AF-166E-4C47-AB2F-ADE5653854F6}" dt="2020-11-28T03:53:38.810" v="4240" actId="1076"/>
          <ac:spMkLst>
            <pc:docMk/>
            <pc:sldMk cId="2723262735" sldId="279"/>
            <ac:spMk id="3" creationId="{B094D555-86DE-4D00-B80D-B359452BE752}"/>
          </ac:spMkLst>
        </pc:spChg>
      </pc:sldChg>
      <pc:sldChg chg="modSp new">
        <pc:chgData name="Чащин Андрей" userId="fba1e89730fb0ff3" providerId="Windows Live" clId="Web-{6F6811AF-166E-4C47-AB2F-ADE5653854F6}" dt="2020-11-28T03:47:16.880" v="4199" actId="1076"/>
        <pc:sldMkLst>
          <pc:docMk/>
          <pc:sldMk cId="3393277471" sldId="280"/>
        </pc:sldMkLst>
        <pc:spChg chg="mod">
          <ac:chgData name="Чащин Андрей" userId="fba1e89730fb0ff3" providerId="Windows Live" clId="Web-{6F6811AF-166E-4C47-AB2F-ADE5653854F6}" dt="2020-11-28T03:47:13.224" v="4198" actId="1076"/>
          <ac:spMkLst>
            <pc:docMk/>
            <pc:sldMk cId="3393277471" sldId="280"/>
            <ac:spMk id="2" creationId="{EBA311DA-C4E5-410A-BDD2-725D35D1B946}"/>
          </ac:spMkLst>
        </pc:spChg>
        <pc:spChg chg="mod">
          <ac:chgData name="Чащин Андрей" userId="fba1e89730fb0ff3" providerId="Windows Live" clId="Web-{6F6811AF-166E-4C47-AB2F-ADE5653854F6}" dt="2020-11-28T03:47:16.880" v="4199" actId="1076"/>
          <ac:spMkLst>
            <pc:docMk/>
            <pc:sldMk cId="3393277471" sldId="280"/>
            <ac:spMk id="3" creationId="{5000EC0C-8431-4E42-B020-6863AD5657C1}"/>
          </ac:spMkLst>
        </pc:spChg>
      </pc:sldChg>
      <pc:sldChg chg="addSp delSp modSp new">
        <pc:chgData name="Чащин Андрей" userId="fba1e89730fb0ff3" providerId="Windows Live" clId="Web-{6F6811AF-166E-4C47-AB2F-ADE5653854F6}" dt="2020-11-28T05:21:16.104" v="4495" actId="1076"/>
        <pc:sldMkLst>
          <pc:docMk/>
          <pc:sldMk cId="212848543" sldId="281"/>
        </pc:sldMkLst>
        <pc:spChg chg="del mod">
          <ac:chgData name="Чащин Андрей" userId="fba1e89730fb0ff3" providerId="Windows Live" clId="Web-{6F6811AF-166E-4C47-AB2F-ADE5653854F6}" dt="2020-11-28T05:20:54.447" v="4484"/>
          <ac:spMkLst>
            <pc:docMk/>
            <pc:sldMk cId="212848543" sldId="281"/>
            <ac:spMk id="2" creationId="{DF0AD92A-955C-4B86-9705-6CBAC5453DD9}"/>
          </ac:spMkLst>
        </pc:spChg>
        <pc:spChg chg="mod">
          <ac:chgData name="Чащин Андрей" userId="fba1e89730fb0ff3" providerId="Windows Live" clId="Web-{6F6811AF-166E-4C47-AB2F-ADE5653854F6}" dt="2020-11-28T05:21:16.104" v="4495" actId="1076"/>
          <ac:spMkLst>
            <pc:docMk/>
            <pc:sldMk cId="212848543" sldId="281"/>
            <ac:spMk id="3" creationId="{AC4870EC-8CD7-47EA-86C8-7E9792EF89E0}"/>
          </ac:spMkLst>
        </pc:spChg>
        <pc:spChg chg="add del mod">
          <ac:chgData name="Чащин Андрей" userId="fba1e89730fb0ff3" providerId="Windows Live" clId="Web-{6F6811AF-166E-4C47-AB2F-ADE5653854F6}" dt="2020-11-28T05:20:57.057" v="4486"/>
          <ac:spMkLst>
            <pc:docMk/>
            <pc:sldMk cId="212848543" sldId="281"/>
            <ac:spMk id="5" creationId="{936F6DE7-54E6-49E5-8A83-A89F209E4911}"/>
          </ac:spMkLst>
        </pc:spChg>
      </pc:sldChg>
      <pc:sldChg chg="modSp new del">
        <pc:chgData name="Чащин Андрей" userId="fba1e89730fb0ff3" providerId="Windows Live" clId="Web-{6F6811AF-166E-4C47-AB2F-ADE5653854F6}" dt="2020-11-28T04:14:55.589" v="4247"/>
        <pc:sldMkLst>
          <pc:docMk/>
          <pc:sldMk cId="878612308" sldId="281"/>
        </pc:sldMkLst>
        <pc:spChg chg="mod">
          <ac:chgData name="Чащин Андрей" userId="fba1e89730fb0ff3" providerId="Windows Live" clId="Web-{6F6811AF-166E-4C47-AB2F-ADE5653854F6}" dt="2020-11-28T03:47:28.505" v="4204" actId="1076"/>
          <ac:spMkLst>
            <pc:docMk/>
            <pc:sldMk cId="878612308" sldId="281"/>
            <ac:spMk id="2" creationId="{075519DF-F2C2-4D24-9697-C15A2F03EF56}"/>
          </ac:spMkLst>
        </pc:spChg>
        <pc:spChg chg="mod">
          <ac:chgData name="Чащин Андрей" userId="fba1e89730fb0ff3" providerId="Windows Live" clId="Web-{6F6811AF-166E-4C47-AB2F-ADE5653854F6}" dt="2020-11-28T03:47:31.271" v="4205" actId="1076"/>
          <ac:spMkLst>
            <pc:docMk/>
            <pc:sldMk cId="878612308" sldId="281"/>
            <ac:spMk id="3" creationId="{3EF6E5C8-07C0-46D0-9A29-DF57D1BA8576}"/>
          </ac:spMkLst>
        </pc:spChg>
      </pc:sldChg>
      <pc:sldChg chg="delSp modSp new">
        <pc:chgData name="Чащин Андрей" userId="fba1e89730fb0ff3" providerId="Windows Live" clId="Web-{6F6811AF-166E-4C47-AB2F-ADE5653854F6}" dt="2020-11-28T05:20:14.306" v="4459" actId="1076"/>
        <pc:sldMkLst>
          <pc:docMk/>
          <pc:sldMk cId="3639869443" sldId="282"/>
        </pc:sldMkLst>
        <pc:spChg chg="del">
          <ac:chgData name="Чащин Андрей" userId="fba1e89730fb0ff3" providerId="Windows Live" clId="Web-{6F6811AF-166E-4C47-AB2F-ADE5653854F6}" dt="2020-11-28T05:20:10.274" v="4458"/>
          <ac:spMkLst>
            <pc:docMk/>
            <pc:sldMk cId="3639869443" sldId="282"/>
            <ac:spMk id="2" creationId="{CFDE2161-E3FE-4654-B301-BC2CC166DE1B}"/>
          </ac:spMkLst>
        </pc:spChg>
        <pc:spChg chg="mod">
          <ac:chgData name="Чащин Андрей" userId="fba1e89730fb0ff3" providerId="Windows Live" clId="Web-{6F6811AF-166E-4C47-AB2F-ADE5653854F6}" dt="2020-11-28T05:20:14.306" v="4459" actId="1076"/>
          <ac:spMkLst>
            <pc:docMk/>
            <pc:sldMk cId="3639869443" sldId="282"/>
            <ac:spMk id="3" creationId="{CA8A947D-7955-4EC4-B8E2-2793D7CE2B43}"/>
          </ac:spMkLst>
        </pc:spChg>
      </pc:sldChg>
      <pc:sldChg chg="modSp new">
        <pc:chgData name="Чащин Андрей" userId="fba1e89730fb0ff3" providerId="Windows Live" clId="Web-{6F6811AF-166E-4C47-AB2F-ADE5653854F6}" dt="2020-11-28T05:21:57.808" v="4505" actId="1076"/>
        <pc:sldMkLst>
          <pc:docMk/>
          <pc:sldMk cId="3341885713" sldId="283"/>
        </pc:sldMkLst>
        <pc:spChg chg="mod">
          <ac:chgData name="Чащин Андрей" userId="fba1e89730fb0ff3" providerId="Windows Live" clId="Web-{6F6811AF-166E-4C47-AB2F-ADE5653854F6}" dt="2020-11-28T05:21:54.949" v="4504" actId="1076"/>
          <ac:spMkLst>
            <pc:docMk/>
            <pc:sldMk cId="3341885713" sldId="283"/>
            <ac:spMk id="2" creationId="{DA0F5602-39F8-49E2-80FD-3203D12912E4}"/>
          </ac:spMkLst>
        </pc:spChg>
        <pc:spChg chg="mod">
          <ac:chgData name="Чащин Андрей" userId="fba1e89730fb0ff3" providerId="Windows Live" clId="Web-{6F6811AF-166E-4C47-AB2F-ADE5653854F6}" dt="2020-11-28T05:21:57.808" v="4505" actId="1076"/>
          <ac:spMkLst>
            <pc:docMk/>
            <pc:sldMk cId="3341885713" sldId="283"/>
            <ac:spMk id="3" creationId="{94A6064E-0B91-41BC-8B3E-F9A9D3E5AC32}"/>
          </ac:spMkLst>
        </pc:spChg>
      </pc:sldChg>
      <pc:sldMasterChg chg="add del mod setBg addSldLayout delSldLayout modSldLayout">
        <pc:chgData name="Чащин Андрей" userId="fba1e89730fb0ff3" providerId="Windows Live" clId="Web-{6F6811AF-166E-4C47-AB2F-ADE5653854F6}" dt="2020-11-28T03:15:06.551" v="3585"/>
        <pc:sldMasterMkLst>
          <pc:docMk/>
          <pc:sldMasterMk cId="3154979492" sldId="2147483648"/>
        </pc:sldMasterMkLst>
        <pc:sldLayoutChg chg="add del mod">
          <pc:chgData name="Чащин Андрей" userId="fba1e89730fb0ff3" providerId="Windows Live" clId="Web-{6F6811AF-166E-4C47-AB2F-ADE5653854F6}" dt="2020-11-28T03:15:06.551" v="3585"/>
          <pc:sldLayoutMkLst>
            <pc:docMk/>
            <pc:sldMasterMk cId="3154979492" sldId="2147483648"/>
            <pc:sldLayoutMk cId="161079921" sldId="2147483649"/>
          </pc:sldLayoutMkLst>
        </pc:sldLayoutChg>
        <pc:sldLayoutChg chg="add del mod">
          <pc:chgData name="Чащин Андрей" userId="fba1e89730fb0ff3" providerId="Windows Live" clId="Web-{6F6811AF-166E-4C47-AB2F-ADE5653854F6}" dt="2020-11-28T03:15:06.551" v="3585"/>
          <pc:sldLayoutMkLst>
            <pc:docMk/>
            <pc:sldMasterMk cId="3154979492" sldId="2147483648"/>
            <pc:sldLayoutMk cId="2703711724" sldId="2147483650"/>
          </pc:sldLayoutMkLst>
        </pc:sldLayoutChg>
        <pc:sldLayoutChg chg="add del mod">
          <pc:chgData name="Чащин Андрей" userId="fba1e89730fb0ff3" providerId="Windows Live" clId="Web-{6F6811AF-166E-4C47-AB2F-ADE5653854F6}" dt="2020-11-28T03:15:06.551" v="3585"/>
          <pc:sldLayoutMkLst>
            <pc:docMk/>
            <pc:sldMasterMk cId="3154979492" sldId="2147483648"/>
            <pc:sldLayoutMk cId="4076369896" sldId="2147483651"/>
          </pc:sldLayoutMkLst>
        </pc:sldLayoutChg>
        <pc:sldLayoutChg chg="add del mod">
          <pc:chgData name="Чащин Андрей" userId="fba1e89730fb0ff3" providerId="Windows Live" clId="Web-{6F6811AF-166E-4C47-AB2F-ADE5653854F6}" dt="2020-11-28T03:15:06.551" v="3585"/>
          <pc:sldLayoutMkLst>
            <pc:docMk/>
            <pc:sldMasterMk cId="3154979492" sldId="2147483648"/>
            <pc:sldLayoutMk cId="2625762208" sldId="2147483652"/>
          </pc:sldLayoutMkLst>
        </pc:sldLayoutChg>
        <pc:sldLayoutChg chg="add del mod">
          <pc:chgData name="Чащин Андрей" userId="fba1e89730fb0ff3" providerId="Windows Live" clId="Web-{6F6811AF-166E-4C47-AB2F-ADE5653854F6}" dt="2020-11-28T03:15:06.551" v="3585"/>
          <pc:sldLayoutMkLst>
            <pc:docMk/>
            <pc:sldMasterMk cId="3154979492" sldId="2147483648"/>
            <pc:sldLayoutMk cId="188002762" sldId="2147483653"/>
          </pc:sldLayoutMkLst>
        </pc:sldLayoutChg>
        <pc:sldLayoutChg chg="add del mod">
          <pc:chgData name="Чащин Андрей" userId="fba1e89730fb0ff3" providerId="Windows Live" clId="Web-{6F6811AF-166E-4C47-AB2F-ADE5653854F6}" dt="2020-11-28T03:15:06.551" v="3585"/>
          <pc:sldLayoutMkLst>
            <pc:docMk/>
            <pc:sldMasterMk cId="3154979492" sldId="2147483648"/>
            <pc:sldLayoutMk cId="2295335545" sldId="2147483654"/>
          </pc:sldLayoutMkLst>
        </pc:sldLayoutChg>
        <pc:sldLayoutChg chg="add del mod">
          <pc:chgData name="Чащин Андрей" userId="fba1e89730fb0ff3" providerId="Windows Live" clId="Web-{6F6811AF-166E-4C47-AB2F-ADE5653854F6}" dt="2020-11-28T03:15:06.551" v="3585"/>
          <pc:sldLayoutMkLst>
            <pc:docMk/>
            <pc:sldMasterMk cId="3154979492" sldId="2147483648"/>
            <pc:sldLayoutMk cId="1988754143" sldId="2147483655"/>
          </pc:sldLayoutMkLst>
        </pc:sldLayoutChg>
        <pc:sldLayoutChg chg="add del mod">
          <pc:chgData name="Чащин Андрей" userId="fba1e89730fb0ff3" providerId="Windows Live" clId="Web-{6F6811AF-166E-4C47-AB2F-ADE5653854F6}" dt="2020-11-28T03:15:06.551" v="3585"/>
          <pc:sldLayoutMkLst>
            <pc:docMk/>
            <pc:sldMasterMk cId="3154979492" sldId="2147483648"/>
            <pc:sldLayoutMk cId="3665695281" sldId="2147483656"/>
          </pc:sldLayoutMkLst>
        </pc:sldLayoutChg>
        <pc:sldLayoutChg chg="add del mod">
          <pc:chgData name="Чащин Андрей" userId="fba1e89730fb0ff3" providerId="Windows Live" clId="Web-{6F6811AF-166E-4C47-AB2F-ADE5653854F6}" dt="2020-11-28T03:15:06.551" v="3585"/>
          <pc:sldLayoutMkLst>
            <pc:docMk/>
            <pc:sldMasterMk cId="3154979492" sldId="2147483648"/>
            <pc:sldLayoutMk cId="2134169247" sldId="2147483657"/>
          </pc:sldLayoutMkLst>
        </pc:sldLayoutChg>
        <pc:sldLayoutChg chg="add del mod">
          <pc:chgData name="Чащин Андрей" userId="fba1e89730fb0ff3" providerId="Windows Live" clId="Web-{6F6811AF-166E-4C47-AB2F-ADE5653854F6}" dt="2020-11-28T03:15:06.551" v="3585"/>
          <pc:sldLayoutMkLst>
            <pc:docMk/>
            <pc:sldMasterMk cId="3154979492" sldId="2147483648"/>
            <pc:sldLayoutMk cId="2065727480" sldId="2147483658"/>
          </pc:sldLayoutMkLst>
        </pc:sldLayoutChg>
        <pc:sldLayoutChg chg="add del mod">
          <pc:chgData name="Чащин Андрей" userId="fba1e89730fb0ff3" providerId="Windows Live" clId="Web-{6F6811AF-166E-4C47-AB2F-ADE5653854F6}" dt="2020-11-28T03:15:06.551" v="3585"/>
          <pc:sldLayoutMkLst>
            <pc:docMk/>
            <pc:sldMasterMk cId="3154979492" sldId="2147483648"/>
            <pc:sldLayoutMk cId="812261758" sldId="2147483659"/>
          </pc:sldLayoutMkLst>
        </pc:sldLayoutChg>
      </pc:sldMasterChg>
      <pc:sldMasterChg chg="add del addSldLayout delSldLayout modSldLayout">
        <pc:chgData name="Чащин Андрей" userId="fba1e89730fb0ff3" providerId="Windows Live" clId="Web-{6F6811AF-166E-4C47-AB2F-ADE5653854F6}" dt="2020-11-28T02:59:36.795" v="2804"/>
        <pc:sldMasterMkLst>
          <pc:docMk/>
          <pc:sldMasterMk cId="3333092301" sldId="2147483660"/>
        </pc:sldMasterMkLst>
        <pc:sldLayoutChg chg="add del mod replId">
          <pc:chgData name="Чащин Андрей" userId="fba1e89730fb0ff3" providerId="Windows Live" clId="Web-{6F6811AF-166E-4C47-AB2F-ADE5653854F6}" dt="2020-11-28T02:59:36.795" v="2804"/>
          <pc:sldLayoutMkLst>
            <pc:docMk/>
            <pc:sldMasterMk cId="3333092301" sldId="2147483660"/>
            <pc:sldLayoutMk cId="3468331522" sldId="2147483661"/>
          </pc:sldLayoutMkLst>
        </pc:sldLayoutChg>
        <pc:sldLayoutChg chg="add del mod replId">
          <pc:chgData name="Чащин Андрей" userId="fba1e89730fb0ff3" providerId="Windows Live" clId="Web-{6F6811AF-166E-4C47-AB2F-ADE5653854F6}" dt="2020-11-28T02:59:36.795" v="2804"/>
          <pc:sldLayoutMkLst>
            <pc:docMk/>
            <pc:sldMasterMk cId="3333092301" sldId="2147483660"/>
            <pc:sldLayoutMk cId="1489260805" sldId="2147483662"/>
          </pc:sldLayoutMkLst>
        </pc:sldLayoutChg>
        <pc:sldLayoutChg chg="add del mod replId">
          <pc:chgData name="Чащин Андрей" userId="fba1e89730fb0ff3" providerId="Windows Live" clId="Web-{6F6811AF-166E-4C47-AB2F-ADE5653854F6}" dt="2020-11-28T02:59:36.795" v="2804"/>
          <pc:sldLayoutMkLst>
            <pc:docMk/>
            <pc:sldMasterMk cId="3333092301" sldId="2147483660"/>
            <pc:sldLayoutMk cId="1530044673" sldId="2147483663"/>
          </pc:sldLayoutMkLst>
        </pc:sldLayoutChg>
        <pc:sldLayoutChg chg="add del mod replId">
          <pc:chgData name="Чащин Андрей" userId="fba1e89730fb0ff3" providerId="Windows Live" clId="Web-{6F6811AF-166E-4C47-AB2F-ADE5653854F6}" dt="2020-11-28T02:59:36.795" v="2804"/>
          <pc:sldLayoutMkLst>
            <pc:docMk/>
            <pc:sldMasterMk cId="3333092301" sldId="2147483660"/>
            <pc:sldLayoutMk cId="766874490" sldId="2147483664"/>
          </pc:sldLayoutMkLst>
        </pc:sldLayoutChg>
        <pc:sldLayoutChg chg="add del mod replId">
          <pc:chgData name="Чащин Андрей" userId="fba1e89730fb0ff3" providerId="Windows Live" clId="Web-{6F6811AF-166E-4C47-AB2F-ADE5653854F6}" dt="2020-11-28T02:59:36.795" v="2804"/>
          <pc:sldLayoutMkLst>
            <pc:docMk/>
            <pc:sldMasterMk cId="3333092301" sldId="2147483660"/>
            <pc:sldLayoutMk cId="1028757749" sldId="2147483665"/>
          </pc:sldLayoutMkLst>
        </pc:sldLayoutChg>
        <pc:sldLayoutChg chg="add del mod replId">
          <pc:chgData name="Чащин Андрей" userId="fba1e89730fb0ff3" providerId="Windows Live" clId="Web-{6F6811AF-166E-4C47-AB2F-ADE5653854F6}" dt="2020-11-28T02:59:36.795" v="2804"/>
          <pc:sldLayoutMkLst>
            <pc:docMk/>
            <pc:sldMasterMk cId="3333092301" sldId="2147483660"/>
            <pc:sldLayoutMk cId="1742407418" sldId="2147483666"/>
          </pc:sldLayoutMkLst>
        </pc:sldLayoutChg>
        <pc:sldLayoutChg chg="add del mod replId">
          <pc:chgData name="Чащин Андрей" userId="fba1e89730fb0ff3" providerId="Windows Live" clId="Web-{6F6811AF-166E-4C47-AB2F-ADE5653854F6}" dt="2020-11-28T02:59:36.795" v="2804"/>
          <pc:sldLayoutMkLst>
            <pc:docMk/>
            <pc:sldMasterMk cId="3333092301" sldId="2147483660"/>
            <pc:sldLayoutMk cId="4007698168" sldId="2147483667"/>
          </pc:sldLayoutMkLst>
        </pc:sldLayoutChg>
        <pc:sldLayoutChg chg="add del mod replId">
          <pc:chgData name="Чащин Андрей" userId="fba1e89730fb0ff3" providerId="Windows Live" clId="Web-{6F6811AF-166E-4C47-AB2F-ADE5653854F6}" dt="2020-11-28T02:59:36.795" v="2804"/>
          <pc:sldLayoutMkLst>
            <pc:docMk/>
            <pc:sldMasterMk cId="3333092301" sldId="2147483660"/>
            <pc:sldLayoutMk cId="4008136099" sldId="2147483668"/>
          </pc:sldLayoutMkLst>
        </pc:sldLayoutChg>
        <pc:sldLayoutChg chg="add del mod replId">
          <pc:chgData name="Чащин Андрей" userId="fba1e89730fb0ff3" providerId="Windows Live" clId="Web-{6F6811AF-166E-4C47-AB2F-ADE5653854F6}" dt="2020-11-28T02:59:36.795" v="2804"/>
          <pc:sldLayoutMkLst>
            <pc:docMk/>
            <pc:sldMasterMk cId="3333092301" sldId="2147483660"/>
            <pc:sldLayoutMk cId="1087693739" sldId="2147483669"/>
          </pc:sldLayoutMkLst>
        </pc:sldLayoutChg>
        <pc:sldLayoutChg chg="add del mod replId">
          <pc:chgData name="Чащин Андрей" userId="fba1e89730fb0ff3" providerId="Windows Live" clId="Web-{6F6811AF-166E-4C47-AB2F-ADE5653854F6}" dt="2020-11-28T02:59:36.795" v="2804"/>
          <pc:sldLayoutMkLst>
            <pc:docMk/>
            <pc:sldMasterMk cId="3333092301" sldId="2147483660"/>
            <pc:sldLayoutMk cId="1609758344" sldId="2147483670"/>
          </pc:sldLayoutMkLst>
        </pc:sldLayoutChg>
        <pc:sldLayoutChg chg="add del mod replId">
          <pc:chgData name="Чащин Андрей" userId="fba1e89730fb0ff3" providerId="Windows Live" clId="Web-{6F6811AF-166E-4C47-AB2F-ADE5653854F6}" dt="2020-11-28T02:59:36.795" v="2804"/>
          <pc:sldLayoutMkLst>
            <pc:docMk/>
            <pc:sldMasterMk cId="3333092301" sldId="2147483660"/>
            <pc:sldLayoutMk cId="196163552" sldId="2147483671"/>
          </pc:sldLayoutMkLst>
        </pc:sldLayoutChg>
      </pc:sldMasterChg>
    </pc:docChg>
  </pc:docChgLst>
  <pc:docChgLst>
    <pc:chgData name="Чащин Андрей" userId="fba1e89730fb0ff3" providerId="Windows Live" clId="Web-{795E50BA-004D-4D0C-870F-DB3D9AE94576}"/>
    <pc:docChg chg="addSld delSld modSld sldOrd">
      <pc:chgData name="Чащин Андрей" userId="fba1e89730fb0ff3" providerId="Windows Live" clId="Web-{795E50BA-004D-4D0C-870F-DB3D9AE94576}" dt="2020-11-28T02:29:59.935" v="285"/>
      <pc:docMkLst>
        <pc:docMk/>
      </pc:docMkLst>
      <pc:sldChg chg="modSp">
        <pc:chgData name="Чащин Андрей" userId="fba1e89730fb0ff3" providerId="Windows Live" clId="Web-{795E50BA-004D-4D0C-870F-DB3D9AE94576}" dt="2020-11-28T02:06:27.861" v="2" actId="20577"/>
        <pc:sldMkLst>
          <pc:docMk/>
          <pc:sldMk cId="1351651579" sldId="256"/>
        </pc:sldMkLst>
        <pc:spChg chg="mod">
          <ac:chgData name="Чащин Андрей" userId="fba1e89730fb0ff3" providerId="Windows Live" clId="Web-{795E50BA-004D-4D0C-870F-DB3D9AE94576}" dt="2020-11-28T02:06:27.861" v="2" actId="20577"/>
          <ac:spMkLst>
            <pc:docMk/>
            <pc:sldMk cId="1351651579" sldId="256"/>
            <ac:spMk id="2" creationId="{00000000-0000-0000-0000-000000000000}"/>
          </ac:spMkLst>
        </pc:spChg>
      </pc:sldChg>
      <pc:sldChg chg="modSp new">
        <pc:chgData name="Чащин Андрей" userId="fba1e89730fb0ff3" providerId="Windows Live" clId="Web-{795E50BA-004D-4D0C-870F-DB3D9AE94576}" dt="2020-11-28T02:24:07.582" v="226" actId="20577"/>
        <pc:sldMkLst>
          <pc:docMk/>
          <pc:sldMk cId="1395611578" sldId="257"/>
        </pc:sldMkLst>
        <pc:spChg chg="mod">
          <ac:chgData name="Чащин Андрей" userId="fba1e89730fb0ff3" providerId="Windows Live" clId="Web-{795E50BA-004D-4D0C-870F-DB3D9AE94576}" dt="2020-11-28T02:24:07.582" v="226" actId="20577"/>
          <ac:spMkLst>
            <pc:docMk/>
            <pc:sldMk cId="1395611578" sldId="257"/>
            <ac:spMk id="2" creationId="{A52FD359-4C1A-442C-B705-C9B4A392B7D9}"/>
          </ac:spMkLst>
        </pc:spChg>
        <pc:spChg chg="mod">
          <ac:chgData name="Чащин Андрей" userId="fba1e89730fb0ff3" providerId="Windows Live" clId="Web-{795E50BA-004D-4D0C-870F-DB3D9AE94576}" dt="2020-11-28T02:24:01.629" v="223" actId="20577"/>
          <ac:spMkLst>
            <pc:docMk/>
            <pc:sldMk cId="1395611578" sldId="257"/>
            <ac:spMk id="3" creationId="{36C1D346-6F09-4A69-9F2B-198B6B10ECF0}"/>
          </ac:spMkLst>
        </pc:spChg>
      </pc:sldChg>
      <pc:sldChg chg="modSp new del">
        <pc:chgData name="Чащин Андрей" userId="fba1e89730fb0ff3" providerId="Windows Live" clId="Web-{795E50BA-004D-4D0C-870F-DB3D9AE94576}" dt="2020-11-28T02:10:07.962" v="24"/>
        <pc:sldMkLst>
          <pc:docMk/>
          <pc:sldMk cId="1875267479" sldId="257"/>
        </pc:sldMkLst>
        <pc:spChg chg="mod">
          <ac:chgData name="Чащин Андрей" userId="fba1e89730fb0ff3" providerId="Windows Live" clId="Web-{795E50BA-004D-4D0C-870F-DB3D9AE94576}" dt="2020-11-28T02:10:03.837" v="23" actId="20577"/>
          <ac:spMkLst>
            <pc:docMk/>
            <pc:sldMk cId="1875267479" sldId="257"/>
            <ac:spMk id="2" creationId="{0EC39310-D60D-42AE-87EF-9F0438C8E021}"/>
          </ac:spMkLst>
        </pc:spChg>
      </pc:sldChg>
      <pc:sldChg chg="modSp new">
        <pc:chgData name="Чащин Андрей" userId="fba1e89730fb0ff3" providerId="Windows Live" clId="Web-{795E50BA-004D-4D0C-870F-DB3D9AE94576}" dt="2020-11-28T02:11:31.906" v="75" actId="1076"/>
        <pc:sldMkLst>
          <pc:docMk/>
          <pc:sldMk cId="158171219" sldId="258"/>
        </pc:sldMkLst>
        <pc:spChg chg="mod">
          <ac:chgData name="Чащин Андрей" userId="fba1e89730fb0ff3" providerId="Windows Live" clId="Web-{795E50BA-004D-4D0C-870F-DB3D9AE94576}" dt="2020-11-28T02:11:13.718" v="57" actId="20577"/>
          <ac:spMkLst>
            <pc:docMk/>
            <pc:sldMk cId="158171219" sldId="258"/>
            <ac:spMk id="2" creationId="{D9B1A305-EA14-446C-B925-712F40EAA8BE}"/>
          </ac:spMkLst>
        </pc:spChg>
        <pc:spChg chg="mod">
          <ac:chgData name="Чащин Андрей" userId="fba1e89730fb0ff3" providerId="Windows Live" clId="Web-{795E50BA-004D-4D0C-870F-DB3D9AE94576}" dt="2020-11-28T02:11:31.906" v="75" actId="1076"/>
          <ac:spMkLst>
            <pc:docMk/>
            <pc:sldMk cId="158171219" sldId="258"/>
            <ac:spMk id="3" creationId="{6AB4AD0B-16C0-4ABD-842C-9C9E4B77F0E8}"/>
          </ac:spMkLst>
        </pc:spChg>
      </pc:sldChg>
      <pc:sldChg chg="delSp modSp new">
        <pc:chgData name="Чащин Андрей" userId="fba1e89730fb0ff3" providerId="Windows Live" clId="Web-{795E50BA-004D-4D0C-870F-DB3D9AE94576}" dt="2020-11-28T02:12:08.938" v="85"/>
        <pc:sldMkLst>
          <pc:docMk/>
          <pc:sldMk cId="1907797986" sldId="259"/>
        </pc:sldMkLst>
        <pc:spChg chg="del">
          <ac:chgData name="Чащин Андрей" userId="fba1e89730fb0ff3" providerId="Windows Live" clId="Web-{795E50BA-004D-4D0C-870F-DB3D9AE94576}" dt="2020-11-28T02:12:08.938" v="85"/>
          <ac:spMkLst>
            <pc:docMk/>
            <pc:sldMk cId="1907797986" sldId="259"/>
            <ac:spMk id="2" creationId="{86B4A159-305F-49DF-9311-CA7D821E66B0}"/>
          </ac:spMkLst>
        </pc:spChg>
        <pc:spChg chg="mod">
          <ac:chgData name="Чащин Андрей" userId="fba1e89730fb0ff3" providerId="Windows Live" clId="Web-{795E50BA-004D-4D0C-870F-DB3D9AE94576}" dt="2020-11-28T02:12:01.516" v="83" actId="20577"/>
          <ac:spMkLst>
            <pc:docMk/>
            <pc:sldMk cId="1907797986" sldId="259"/>
            <ac:spMk id="3" creationId="{7BE6884A-F0A0-4187-A38E-C5EB47B3BCDC}"/>
          </ac:spMkLst>
        </pc:spChg>
      </pc:sldChg>
      <pc:sldChg chg="delSp modSp new">
        <pc:chgData name="Чащин Андрей" userId="fba1e89730fb0ff3" providerId="Windows Live" clId="Web-{795E50BA-004D-4D0C-870F-DB3D9AE94576}" dt="2020-11-28T02:13:12.627" v="108" actId="1076"/>
        <pc:sldMkLst>
          <pc:docMk/>
          <pc:sldMk cId="1810132794" sldId="260"/>
        </pc:sldMkLst>
        <pc:spChg chg="del">
          <ac:chgData name="Чащин Андрей" userId="fba1e89730fb0ff3" providerId="Windows Live" clId="Web-{795E50BA-004D-4D0C-870F-DB3D9AE94576}" dt="2020-11-28T02:13:03.267" v="102"/>
          <ac:spMkLst>
            <pc:docMk/>
            <pc:sldMk cId="1810132794" sldId="260"/>
            <ac:spMk id="2" creationId="{CA390241-4073-43BE-8C80-67A8DA049B86}"/>
          </ac:spMkLst>
        </pc:spChg>
        <pc:spChg chg="mod">
          <ac:chgData name="Чащин Андрей" userId="fba1e89730fb0ff3" providerId="Windows Live" clId="Web-{795E50BA-004D-4D0C-870F-DB3D9AE94576}" dt="2020-11-28T02:13:12.627" v="108" actId="1076"/>
          <ac:spMkLst>
            <pc:docMk/>
            <pc:sldMk cId="1810132794" sldId="260"/>
            <ac:spMk id="3" creationId="{29FEA858-F3B7-4B92-AF97-EB8BD7B068B4}"/>
          </ac:spMkLst>
        </pc:spChg>
      </pc:sldChg>
      <pc:sldChg chg="delSp modSp new del">
        <pc:chgData name="Чащин Андрей" userId="fba1e89730fb0ff3" providerId="Windows Live" clId="Web-{795E50BA-004D-4D0C-870F-DB3D9AE94576}" dt="2020-11-28T02:12:59.845" v="101"/>
        <pc:sldMkLst>
          <pc:docMk/>
          <pc:sldMk cId="847207723" sldId="261"/>
        </pc:sldMkLst>
        <pc:spChg chg="del">
          <ac:chgData name="Чащин Андрей" userId="fba1e89730fb0ff3" providerId="Windows Live" clId="Web-{795E50BA-004D-4D0C-870F-DB3D9AE94576}" dt="2020-11-28T02:12:29.876" v="88"/>
          <ac:spMkLst>
            <pc:docMk/>
            <pc:sldMk cId="847207723" sldId="261"/>
            <ac:spMk id="2" creationId="{8522F4BC-0296-46E2-817E-EC1E8051D64D}"/>
          </ac:spMkLst>
        </pc:spChg>
        <pc:spChg chg="mod">
          <ac:chgData name="Чащин Андрей" userId="fba1e89730fb0ff3" providerId="Windows Live" clId="Web-{795E50BA-004D-4D0C-870F-DB3D9AE94576}" dt="2020-11-28T02:12:48.783" v="99" actId="14100"/>
          <ac:spMkLst>
            <pc:docMk/>
            <pc:sldMk cId="847207723" sldId="261"/>
            <ac:spMk id="3" creationId="{7AEB44D9-1FDF-437C-8541-2122DE83E740}"/>
          </ac:spMkLst>
        </pc:spChg>
        <pc:spChg chg="mod">
          <ac:chgData name="Чащин Андрей" userId="fba1e89730fb0ff3" providerId="Windows Live" clId="Web-{795E50BA-004D-4D0C-870F-DB3D9AE94576}" dt="2020-11-28T02:12:52.814" v="100" actId="1076"/>
          <ac:spMkLst>
            <pc:docMk/>
            <pc:sldMk cId="847207723" sldId="261"/>
            <ac:spMk id="4" creationId="{2070960E-8C36-4F61-B5C1-A8DDCA68E1F4}"/>
          </ac:spMkLst>
        </pc:spChg>
      </pc:sldChg>
      <pc:sldChg chg="modSp new">
        <pc:chgData name="Чащин Андрей" userId="fba1e89730fb0ff3" providerId="Windows Live" clId="Web-{795E50BA-004D-4D0C-870F-DB3D9AE94576}" dt="2020-11-28T02:14:12.504" v="122" actId="20577"/>
        <pc:sldMkLst>
          <pc:docMk/>
          <pc:sldMk cId="912280564" sldId="261"/>
        </pc:sldMkLst>
        <pc:spChg chg="mod">
          <ac:chgData name="Чащин Андрей" userId="fba1e89730fb0ff3" providerId="Windows Live" clId="Web-{795E50BA-004D-4D0C-870F-DB3D9AE94576}" dt="2020-11-28T02:13:42.112" v="112" actId="20577"/>
          <ac:spMkLst>
            <pc:docMk/>
            <pc:sldMk cId="912280564" sldId="261"/>
            <ac:spMk id="2" creationId="{DD96B6DD-AF13-4280-8E59-C2D9A070FA41}"/>
          </ac:spMkLst>
        </pc:spChg>
        <pc:spChg chg="mod">
          <ac:chgData name="Чащин Андрей" userId="fba1e89730fb0ff3" providerId="Windows Live" clId="Web-{795E50BA-004D-4D0C-870F-DB3D9AE94576}" dt="2020-11-28T02:14:12.504" v="122" actId="20577"/>
          <ac:spMkLst>
            <pc:docMk/>
            <pc:sldMk cId="912280564" sldId="261"/>
            <ac:spMk id="3" creationId="{A169C746-7B0F-48AF-A079-27E476B578EE}"/>
          </ac:spMkLst>
        </pc:spChg>
      </pc:sldChg>
      <pc:sldChg chg="delSp modSp new">
        <pc:chgData name="Чащин Андрей" userId="fba1e89730fb0ff3" providerId="Windows Live" clId="Web-{795E50BA-004D-4D0C-870F-DB3D9AE94576}" dt="2020-11-28T02:14:31.301" v="137" actId="1076"/>
        <pc:sldMkLst>
          <pc:docMk/>
          <pc:sldMk cId="3899991481" sldId="262"/>
        </pc:sldMkLst>
        <pc:spChg chg="del">
          <ac:chgData name="Чащин Андрей" userId="fba1e89730fb0ff3" providerId="Windows Live" clId="Web-{795E50BA-004D-4D0C-870F-DB3D9AE94576}" dt="2020-11-28T02:14:20.019" v="129"/>
          <ac:spMkLst>
            <pc:docMk/>
            <pc:sldMk cId="3899991481" sldId="262"/>
            <ac:spMk id="2" creationId="{EE0158D5-F506-4C6D-B022-084DAD3781F8}"/>
          </ac:spMkLst>
        </pc:spChg>
        <pc:spChg chg="mod">
          <ac:chgData name="Чащин Андрей" userId="fba1e89730fb0ff3" providerId="Windows Live" clId="Web-{795E50BA-004D-4D0C-870F-DB3D9AE94576}" dt="2020-11-28T02:14:31.301" v="137" actId="1076"/>
          <ac:spMkLst>
            <pc:docMk/>
            <pc:sldMk cId="3899991481" sldId="262"/>
            <ac:spMk id="3" creationId="{BEB1EBF4-D1E1-4C83-971E-407983018F91}"/>
          </ac:spMkLst>
        </pc:spChg>
      </pc:sldChg>
      <pc:sldChg chg="addSp delSp modSp new mod ord setBg">
        <pc:chgData name="Чащин Андрей" userId="fba1e89730fb0ff3" providerId="Windows Live" clId="Web-{795E50BA-004D-4D0C-870F-DB3D9AE94576}" dt="2020-11-28T02:25:38.490" v="246" actId="1076"/>
        <pc:sldMkLst>
          <pc:docMk/>
          <pc:sldMk cId="1895061475" sldId="263"/>
        </pc:sldMkLst>
        <pc:spChg chg="del">
          <ac:chgData name="Чащин Андрей" userId="fba1e89730fb0ff3" providerId="Windows Live" clId="Web-{795E50BA-004D-4D0C-870F-DB3D9AE94576}" dt="2020-11-28T02:24:27.582" v="230"/>
          <ac:spMkLst>
            <pc:docMk/>
            <pc:sldMk cId="1895061475" sldId="263"/>
            <ac:spMk id="3" creationId="{4C250169-59B0-47B7-9664-80E680B3D34B}"/>
          </ac:spMkLst>
        </pc:spChg>
        <pc:picChg chg="add mod ord">
          <ac:chgData name="Чащин Андрей" userId="fba1e89730fb0ff3" providerId="Windows Live" clId="Web-{795E50BA-004D-4D0C-870F-DB3D9AE94576}" dt="2020-11-28T02:25:38.490" v="246" actId="1076"/>
          <ac:picMkLst>
            <pc:docMk/>
            <pc:sldMk cId="1895061475" sldId="263"/>
            <ac:picMk id="4" creationId="{2681932F-F581-4C5F-BF76-F285C7B73116}"/>
          </ac:picMkLst>
        </pc:picChg>
      </pc:sldChg>
      <pc:sldChg chg="modSp new del">
        <pc:chgData name="Чащин Андрей" userId="fba1e89730fb0ff3" providerId="Windows Live" clId="Web-{795E50BA-004D-4D0C-870F-DB3D9AE94576}" dt="2020-11-28T02:23:29.581" v="214"/>
        <pc:sldMkLst>
          <pc:docMk/>
          <pc:sldMk cId="3463453619" sldId="263"/>
        </pc:sldMkLst>
        <pc:spChg chg="mod">
          <ac:chgData name="Чащин Андрей" userId="fba1e89730fb0ff3" providerId="Windows Live" clId="Web-{795E50BA-004D-4D0C-870F-DB3D9AE94576}" dt="2020-11-28T02:17:09.274" v="184" actId="1076"/>
          <ac:spMkLst>
            <pc:docMk/>
            <pc:sldMk cId="3463453619" sldId="263"/>
            <ac:spMk id="2" creationId="{1C5E2DFB-152D-4618-8633-CD5E5E5B196A}"/>
          </ac:spMkLst>
        </pc:spChg>
        <pc:spChg chg="mod">
          <ac:chgData name="Чащин Андрей" userId="fba1e89730fb0ff3" providerId="Windows Live" clId="Web-{795E50BA-004D-4D0C-870F-DB3D9AE94576}" dt="2020-11-28T02:16:33.320" v="173" actId="1076"/>
          <ac:spMkLst>
            <pc:docMk/>
            <pc:sldMk cId="3463453619" sldId="263"/>
            <ac:spMk id="3" creationId="{1A1EC29B-5D63-4CB7-B4E1-E8544BFDB1CA}"/>
          </ac:spMkLst>
        </pc:spChg>
      </pc:sldChg>
      <pc:sldChg chg="addSp modSp new">
        <pc:chgData name="Чащин Андрей" userId="fba1e89730fb0ff3" providerId="Windows Live" clId="Web-{795E50BA-004D-4D0C-870F-DB3D9AE94576}" dt="2020-11-28T02:28:18.260" v="262"/>
        <pc:sldMkLst>
          <pc:docMk/>
          <pc:sldMk cId="690878999" sldId="264"/>
        </pc:sldMkLst>
        <pc:picChg chg="add mod">
          <ac:chgData name="Чащин Андрей" userId="fba1e89730fb0ff3" providerId="Windows Live" clId="Web-{795E50BA-004D-4D0C-870F-DB3D9AE94576}" dt="2020-11-28T02:28:18.260" v="262"/>
          <ac:picMkLst>
            <pc:docMk/>
            <pc:sldMk cId="690878999" sldId="264"/>
            <ac:picMk id="2" creationId="{3541A9E1-5EF8-4AB4-8B92-4FB46B3CEBC6}"/>
          </ac:picMkLst>
        </pc:picChg>
      </pc:sldChg>
      <pc:sldChg chg="modSp new del">
        <pc:chgData name="Чащин Андрей" userId="fba1e89730fb0ff3" providerId="Windows Live" clId="Web-{795E50BA-004D-4D0C-870F-DB3D9AE94576}" dt="2020-11-28T02:23:32.815" v="215"/>
        <pc:sldMkLst>
          <pc:docMk/>
          <pc:sldMk cId="1853966197" sldId="264"/>
        </pc:sldMkLst>
        <pc:spChg chg="mod">
          <ac:chgData name="Чащин Андрей" userId="fba1e89730fb0ff3" providerId="Windows Live" clId="Web-{795E50BA-004D-4D0C-870F-DB3D9AE94576}" dt="2020-11-28T02:17:22.212" v="190" actId="1076"/>
          <ac:spMkLst>
            <pc:docMk/>
            <pc:sldMk cId="1853966197" sldId="264"/>
            <ac:spMk id="2" creationId="{CB7AEB38-D32E-49C2-8DF6-1DD50BE379B1}"/>
          </ac:spMkLst>
        </pc:spChg>
        <pc:spChg chg="mod">
          <ac:chgData name="Чащин Андрей" userId="fba1e89730fb0ff3" providerId="Windows Live" clId="Web-{795E50BA-004D-4D0C-870F-DB3D9AE94576}" dt="2020-11-28T02:17:43.868" v="200" actId="1076"/>
          <ac:spMkLst>
            <pc:docMk/>
            <pc:sldMk cId="1853966197" sldId="264"/>
            <ac:spMk id="3" creationId="{3B374D71-6457-4FBF-AE25-723560DEFC32}"/>
          </ac:spMkLst>
        </pc:spChg>
      </pc:sldChg>
      <pc:sldChg chg="modSp new del">
        <pc:chgData name="Чащин Андрей" userId="fba1e89730fb0ff3" providerId="Windows Live" clId="Web-{795E50BA-004D-4D0C-870F-DB3D9AE94576}" dt="2020-11-28T02:23:40.065" v="218"/>
        <pc:sldMkLst>
          <pc:docMk/>
          <pc:sldMk cId="1284732993" sldId="265"/>
        </pc:sldMkLst>
        <pc:spChg chg="mod">
          <ac:chgData name="Чащин Андрей" userId="fba1e89730fb0ff3" providerId="Windows Live" clId="Web-{795E50BA-004D-4D0C-870F-DB3D9AE94576}" dt="2020-11-28T02:18:01.306" v="208" actId="20577"/>
          <ac:spMkLst>
            <pc:docMk/>
            <pc:sldMk cId="1284732993" sldId="265"/>
            <ac:spMk id="2" creationId="{9E4E4DC2-1682-442B-BC03-F7FF5B200D89}"/>
          </ac:spMkLst>
        </pc:spChg>
      </pc:sldChg>
      <pc:sldChg chg="addSp modSp new">
        <pc:chgData name="Чащин Андрей" userId="fba1e89730fb0ff3" providerId="Windows Live" clId="Web-{795E50BA-004D-4D0C-870F-DB3D9AE94576}" dt="2020-11-28T02:28:20.135" v="263"/>
        <pc:sldMkLst>
          <pc:docMk/>
          <pc:sldMk cId="3363891024" sldId="265"/>
        </pc:sldMkLst>
        <pc:picChg chg="add mod">
          <ac:chgData name="Чащин Андрей" userId="fba1e89730fb0ff3" providerId="Windows Live" clId="Web-{795E50BA-004D-4D0C-870F-DB3D9AE94576}" dt="2020-11-28T02:28:20.135" v="263"/>
          <ac:picMkLst>
            <pc:docMk/>
            <pc:sldMk cId="3363891024" sldId="265"/>
            <ac:picMk id="2" creationId="{6490AD41-3F2C-49DB-A161-8D192CFDC143}"/>
          </ac:picMkLst>
        </pc:picChg>
      </pc:sldChg>
      <pc:sldChg chg="addSp modSp new">
        <pc:chgData name="Чащин Андрей" userId="fba1e89730fb0ff3" providerId="Windows Live" clId="Web-{795E50BA-004D-4D0C-870F-DB3D9AE94576}" dt="2020-11-28T02:28:22.151" v="264"/>
        <pc:sldMkLst>
          <pc:docMk/>
          <pc:sldMk cId="397302194" sldId="266"/>
        </pc:sldMkLst>
        <pc:picChg chg="add mod">
          <ac:chgData name="Чащин Андрей" userId="fba1e89730fb0ff3" providerId="Windows Live" clId="Web-{795E50BA-004D-4D0C-870F-DB3D9AE94576}" dt="2020-11-28T02:28:22.151" v="264"/>
          <ac:picMkLst>
            <pc:docMk/>
            <pc:sldMk cId="397302194" sldId="266"/>
            <ac:picMk id="2" creationId="{8F202BF8-9734-4C69-8527-A77B9868C10F}"/>
          </ac:picMkLst>
        </pc:picChg>
      </pc:sldChg>
      <pc:sldChg chg="new del">
        <pc:chgData name="Чащин Андрей" userId="fba1e89730fb0ff3" providerId="Windows Live" clId="Web-{795E50BA-004D-4D0C-870F-DB3D9AE94576}" dt="2020-11-28T02:23:48.706" v="219"/>
        <pc:sldMkLst>
          <pc:docMk/>
          <pc:sldMk cId="997154401" sldId="266"/>
        </pc:sldMkLst>
      </pc:sldChg>
      <pc:sldChg chg="addSp delSp modSp new">
        <pc:chgData name="Чащин Андрей" userId="fba1e89730fb0ff3" providerId="Windows Live" clId="Web-{795E50BA-004D-4D0C-870F-DB3D9AE94576}" dt="2020-11-28T02:28:31.807" v="267"/>
        <pc:sldMkLst>
          <pc:docMk/>
          <pc:sldMk cId="893507017" sldId="267"/>
        </pc:sldMkLst>
        <pc:picChg chg="add del mod">
          <ac:chgData name="Чащин Андрей" userId="fba1e89730fb0ff3" providerId="Windows Live" clId="Web-{795E50BA-004D-4D0C-870F-DB3D9AE94576}" dt="2020-11-28T02:28:30.417" v="266"/>
          <ac:picMkLst>
            <pc:docMk/>
            <pc:sldMk cId="893507017" sldId="267"/>
            <ac:picMk id="2" creationId="{A627FCDB-6859-497A-A296-466903180A09}"/>
          </ac:picMkLst>
        </pc:picChg>
        <pc:picChg chg="add mod">
          <ac:chgData name="Чащин Андрей" userId="fba1e89730fb0ff3" providerId="Windows Live" clId="Web-{795E50BA-004D-4D0C-870F-DB3D9AE94576}" dt="2020-11-28T02:28:31.807" v="267"/>
          <ac:picMkLst>
            <pc:docMk/>
            <pc:sldMk cId="893507017" sldId="267"/>
            <ac:picMk id="3" creationId="{0952725A-8C30-4433-8182-E805B56FC110}"/>
          </ac:picMkLst>
        </pc:picChg>
      </pc:sldChg>
      <pc:sldChg chg="new del">
        <pc:chgData name="Чащин Андрей" userId="fba1e89730fb0ff3" providerId="Windows Live" clId="Web-{795E50BA-004D-4D0C-870F-DB3D9AE94576}" dt="2020-11-28T02:21:56" v="213"/>
        <pc:sldMkLst>
          <pc:docMk/>
          <pc:sldMk cId="1692977530" sldId="267"/>
        </pc:sldMkLst>
      </pc:sldChg>
      <pc:sldChg chg="add del replId">
        <pc:chgData name="Чащин Андрей" userId="fba1e89730fb0ff3" providerId="Windows Live" clId="Web-{795E50BA-004D-4D0C-870F-DB3D9AE94576}" dt="2020-11-28T02:23:38.519" v="217"/>
        <pc:sldMkLst>
          <pc:docMk/>
          <pc:sldMk cId="3407442073" sldId="267"/>
        </pc:sldMkLst>
      </pc:sldChg>
      <pc:sldChg chg="addSp modSp new">
        <pc:chgData name="Чащин Андрей" userId="fba1e89730fb0ff3" providerId="Windows Live" clId="Web-{795E50BA-004D-4D0C-870F-DB3D9AE94576}" dt="2020-11-28T02:28:35.573" v="268"/>
        <pc:sldMkLst>
          <pc:docMk/>
          <pc:sldMk cId="2887234497" sldId="268"/>
        </pc:sldMkLst>
        <pc:picChg chg="add mod">
          <ac:chgData name="Чащин Андрей" userId="fba1e89730fb0ff3" providerId="Windows Live" clId="Web-{795E50BA-004D-4D0C-870F-DB3D9AE94576}" dt="2020-11-28T02:28:35.573" v="268"/>
          <ac:picMkLst>
            <pc:docMk/>
            <pc:sldMk cId="2887234497" sldId="268"/>
            <ac:picMk id="2" creationId="{EC874F45-CF61-4041-A89A-544B8287C2F9}"/>
          </ac:picMkLst>
        </pc:picChg>
      </pc:sldChg>
      <pc:sldChg chg="addSp modSp add mod replId setBg">
        <pc:chgData name="Чащин Андрей" userId="fba1e89730fb0ff3" providerId="Windows Live" clId="Web-{795E50BA-004D-4D0C-870F-DB3D9AE94576}" dt="2020-11-28T02:29:59.935" v="285"/>
        <pc:sldMkLst>
          <pc:docMk/>
          <pc:sldMk cId="966070476" sldId="269"/>
        </pc:sldMkLst>
        <pc:picChg chg="add mod">
          <ac:chgData name="Чащин Андрей" userId="fba1e89730fb0ff3" providerId="Windows Live" clId="Web-{795E50BA-004D-4D0C-870F-DB3D9AE94576}" dt="2020-11-28T02:29:59.935" v="285"/>
          <ac:picMkLst>
            <pc:docMk/>
            <pc:sldMk cId="966070476" sldId="269"/>
            <ac:picMk id="2" creationId="{2CA6D014-FA24-4823-AD09-0AB6A521B175}"/>
          </ac:picMkLst>
        </pc:picChg>
      </pc:sldChg>
      <pc:sldChg chg="addSp delSp modSp add mod replId setBg">
        <pc:chgData name="Чащин Андрей" userId="fba1e89730fb0ff3" providerId="Windows Live" clId="Web-{795E50BA-004D-4D0C-870F-DB3D9AE94576}" dt="2020-11-28T02:29:57.903" v="284"/>
        <pc:sldMkLst>
          <pc:docMk/>
          <pc:sldMk cId="3776755577" sldId="270"/>
        </pc:sldMkLst>
        <pc:spChg chg="add del mod">
          <ac:chgData name="Чащин Андрей" userId="fba1e89730fb0ff3" providerId="Windows Live" clId="Web-{795E50BA-004D-4D0C-870F-DB3D9AE94576}" dt="2020-11-28T02:28:13.463" v="261"/>
          <ac:spMkLst>
            <pc:docMk/>
            <pc:sldMk cId="3776755577" sldId="270"/>
            <ac:spMk id="2" creationId="{855C772D-CE83-42F2-AA89-B0A55727D5C9}"/>
          </ac:spMkLst>
        </pc:spChg>
        <pc:spChg chg="add mod ord">
          <ac:chgData name="Чащин Андрей" userId="fba1e89730fb0ff3" providerId="Windows Live" clId="Web-{795E50BA-004D-4D0C-870F-DB3D9AE94576}" dt="2020-11-28T02:29:57.903" v="284"/>
          <ac:spMkLst>
            <pc:docMk/>
            <pc:sldMk cId="3776755577" sldId="270"/>
            <ac:spMk id="3" creationId="{051630AB-D9D1-47E3-B960-3AE73942DE38}"/>
          </ac:spMkLst>
        </pc:spChg>
        <pc:picChg chg="add mod">
          <ac:chgData name="Чащин Андрей" userId="fba1e89730fb0ff3" providerId="Windows Live" clId="Web-{795E50BA-004D-4D0C-870F-DB3D9AE94576}" dt="2020-11-28T02:29:57.903" v="284"/>
          <ac:picMkLst>
            <pc:docMk/>
            <pc:sldMk cId="3776755577" sldId="270"/>
            <ac:picMk id="4" creationId="{02436C14-5D08-43DE-B824-BD403ADD423C}"/>
          </ac:picMkLst>
        </pc:picChg>
      </pc:sldChg>
      <pc:sldChg chg="addSp modSp new mod setBg">
        <pc:chgData name="Чащин Андрей" userId="fba1e89730fb0ff3" providerId="Windows Live" clId="Web-{795E50BA-004D-4D0C-870F-DB3D9AE94576}" dt="2020-11-28T02:29:54.981" v="283"/>
        <pc:sldMkLst>
          <pc:docMk/>
          <pc:sldMk cId="3601116359" sldId="271"/>
        </pc:sldMkLst>
        <pc:picChg chg="add mod">
          <ac:chgData name="Чащин Андрей" userId="fba1e89730fb0ff3" providerId="Windows Live" clId="Web-{795E50BA-004D-4D0C-870F-DB3D9AE94576}" dt="2020-11-28T02:29:54.981" v="283"/>
          <ac:picMkLst>
            <pc:docMk/>
            <pc:sldMk cId="3601116359" sldId="271"/>
            <ac:picMk id="2" creationId="{C8F89F31-821E-4DA7-B093-8BB00223179B}"/>
          </ac:picMkLst>
        </pc:picChg>
      </pc:sldChg>
      <pc:sldChg chg="addSp modSp new mod setBg">
        <pc:chgData name="Чащин Андрей" userId="fba1e89730fb0ff3" providerId="Windows Live" clId="Web-{795E50BA-004D-4D0C-870F-DB3D9AE94576}" dt="2020-11-28T02:29:51.247" v="282"/>
        <pc:sldMkLst>
          <pc:docMk/>
          <pc:sldMk cId="1866512874" sldId="272"/>
        </pc:sldMkLst>
        <pc:picChg chg="add mod">
          <ac:chgData name="Чащин Андрей" userId="fba1e89730fb0ff3" providerId="Windows Live" clId="Web-{795E50BA-004D-4D0C-870F-DB3D9AE94576}" dt="2020-11-28T02:29:51.247" v="282"/>
          <ac:picMkLst>
            <pc:docMk/>
            <pc:sldMk cId="1866512874" sldId="272"/>
            <ac:picMk id="2" creationId="{A7CD7060-EBF9-42C8-BDEA-3514C31B9FEE}"/>
          </ac:picMkLst>
        </pc:picChg>
      </pc:sldChg>
      <pc:sldChg chg="addSp modSp new mod setBg">
        <pc:chgData name="Чащин Андрей" userId="fba1e89730fb0ff3" providerId="Windows Live" clId="Web-{795E50BA-004D-4D0C-870F-DB3D9AE94576}" dt="2020-11-28T02:29:25.809" v="280"/>
        <pc:sldMkLst>
          <pc:docMk/>
          <pc:sldMk cId="3104373431" sldId="273"/>
        </pc:sldMkLst>
        <pc:picChg chg="add mod">
          <ac:chgData name="Чащин Андрей" userId="fba1e89730fb0ff3" providerId="Windows Live" clId="Web-{795E50BA-004D-4D0C-870F-DB3D9AE94576}" dt="2020-11-28T02:29:25.809" v="280"/>
          <ac:picMkLst>
            <pc:docMk/>
            <pc:sldMk cId="3104373431" sldId="273"/>
            <ac:picMk id="2" creationId="{448402BA-E7F2-4043-BFEE-B0F550BEA591}"/>
          </ac:picMkLst>
        </pc:picChg>
      </pc:sldChg>
    </pc:docChg>
  </pc:docChgLst>
  <pc:docChgLst>
    <pc:chgData name="Pogovich Bobizo" userId="1af43885f2e02cbe" providerId="Windows Live" clId="Web-{700AD144-ACCE-4408-B317-8402AE470EC1}"/>
    <pc:docChg chg="modSld">
      <pc:chgData name="Pogovich Bobizo" userId="1af43885f2e02cbe" providerId="Windows Live" clId="Web-{700AD144-ACCE-4408-B317-8402AE470EC1}" dt="2022-01-19T08:07:44.018" v="292" actId="1076"/>
      <pc:docMkLst>
        <pc:docMk/>
      </pc:docMkLst>
      <pc:sldChg chg="modSp">
        <pc:chgData name="Pogovich Bobizo" userId="1af43885f2e02cbe" providerId="Windows Live" clId="Web-{700AD144-ACCE-4408-B317-8402AE470EC1}" dt="2022-01-19T07:24:44.820" v="0" actId="1076"/>
        <pc:sldMkLst>
          <pc:docMk/>
          <pc:sldMk cId="1351651579" sldId="256"/>
        </pc:sldMkLst>
        <pc:spChg chg="mod">
          <ac:chgData name="Pogovich Bobizo" userId="1af43885f2e02cbe" providerId="Windows Live" clId="Web-{700AD144-ACCE-4408-B317-8402AE470EC1}" dt="2022-01-19T07:24:44.820" v="0" actId="1076"/>
          <ac:spMkLst>
            <pc:docMk/>
            <pc:sldMk cId="1351651579" sldId="256"/>
            <ac:spMk id="3" creationId="{00000000-0000-0000-0000-000000000000}"/>
          </ac:spMkLst>
        </pc:spChg>
      </pc:sldChg>
      <pc:sldChg chg="modSp">
        <pc:chgData name="Pogovich Bobizo" userId="1af43885f2e02cbe" providerId="Windows Live" clId="Web-{700AD144-ACCE-4408-B317-8402AE470EC1}" dt="2022-01-19T08:05:29.531" v="249" actId="1076"/>
        <pc:sldMkLst>
          <pc:docMk/>
          <pc:sldMk cId="1810132794" sldId="260"/>
        </pc:sldMkLst>
        <pc:spChg chg="mod">
          <ac:chgData name="Pogovich Bobizo" userId="1af43885f2e02cbe" providerId="Windows Live" clId="Web-{700AD144-ACCE-4408-B317-8402AE470EC1}" dt="2022-01-19T08:05:29.531" v="249" actId="1076"/>
          <ac:spMkLst>
            <pc:docMk/>
            <pc:sldMk cId="1810132794" sldId="260"/>
            <ac:spMk id="3" creationId="{29FEA858-F3B7-4B92-AF97-EB8BD7B068B4}"/>
          </ac:spMkLst>
        </pc:spChg>
      </pc:sldChg>
      <pc:sldChg chg="modSp">
        <pc:chgData name="Pogovich Bobizo" userId="1af43885f2e02cbe" providerId="Windows Live" clId="Web-{700AD144-ACCE-4408-B317-8402AE470EC1}" dt="2022-01-19T08:07:04.908" v="286" actId="20577"/>
        <pc:sldMkLst>
          <pc:docMk/>
          <pc:sldMk cId="912280564" sldId="261"/>
        </pc:sldMkLst>
        <pc:spChg chg="mod">
          <ac:chgData name="Pogovich Bobizo" userId="1af43885f2e02cbe" providerId="Windows Live" clId="Web-{700AD144-ACCE-4408-B317-8402AE470EC1}" dt="2022-01-19T08:03:15.122" v="213" actId="20577"/>
          <ac:spMkLst>
            <pc:docMk/>
            <pc:sldMk cId="912280564" sldId="261"/>
            <ac:spMk id="2" creationId="{DD96B6DD-AF13-4280-8E59-C2D9A070FA41}"/>
          </ac:spMkLst>
        </pc:spChg>
        <pc:spChg chg="mod">
          <ac:chgData name="Pogovich Bobizo" userId="1af43885f2e02cbe" providerId="Windows Live" clId="Web-{700AD144-ACCE-4408-B317-8402AE470EC1}" dt="2022-01-19T08:07:04.908" v="286" actId="20577"/>
          <ac:spMkLst>
            <pc:docMk/>
            <pc:sldMk cId="912280564" sldId="261"/>
            <ac:spMk id="3" creationId="{A169C746-7B0F-48AF-A079-27E476B578EE}"/>
          </ac:spMkLst>
        </pc:spChg>
        <pc:picChg chg="mod">
          <ac:chgData name="Pogovich Bobizo" userId="1af43885f2e02cbe" providerId="Windows Live" clId="Web-{700AD144-ACCE-4408-B317-8402AE470EC1}" dt="2022-01-19T08:04:51.796" v="242" actId="1076"/>
          <ac:picMkLst>
            <pc:docMk/>
            <pc:sldMk cId="912280564" sldId="261"/>
            <ac:picMk id="4" creationId="{35CC5641-7270-4100-92E4-A88488F72243}"/>
          </ac:picMkLst>
        </pc:picChg>
        <pc:picChg chg="mod">
          <ac:chgData name="Pogovich Bobizo" userId="1af43885f2e02cbe" providerId="Windows Live" clId="Web-{700AD144-ACCE-4408-B317-8402AE470EC1}" dt="2022-01-19T08:04:48.186" v="241" actId="1076"/>
          <ac:picMkLst>
            <pc:docMk/>
            <pc:sldMk cId="912280564" sldId="261"/>
            <ac:picMk id="5" creationId="{8793D687-0D82-4854-B2E8-F15C985AB01C}"/>
          </ac:picMkLst>
        </pc:picChg>
      </pc:sldChg>
      <pc:sldChg chg="modSp">
        <pc:chgData name="Pogovich Bobizo" userId="1af43885f2e02cbe" providerId="Windows Live" clId="Web-{700AD144-ACCE-4408-B317-8402AE470EC1}" dt="2022-01-19T08:06:38.751" v="276" actId="20577"/>
        <pc:sldMkLst>
          <pc:docMk/>
          <pc:sldMk cId="3899991481" sldId="262"/>
        </pc:sldMkLst>
        <pc:spChg chg="mod">
          <ac:chgData name="Pogovich Bobizo" userId="1af43885f2e02cbe" providerId="Windows Live" clId="Web-{700AD144-ACCE-4408-B317-8402AE470EC1}" dt="2022-01-19T08:06:38.751" v="276" actId="20577"/>
          <ac:spMkLst>
            <pc:docMk/>
            <pc:sldMk cId="3899991481" sldId="262"/>
            <ac:spMk id="3" creationId="{BEB1EBF4-D1E1-4C83-971E-407983018F91}"/>
          </ac:spMkLst>
        </pc:spChg>
      </pc:sldChg>
      <pc:sldChg chg="modSp">
        <pc:chgData name="Pogovich Bobizo" userId="1af43885f2e02cbe" providerId="Windows Live" clId="Web-{700AD144-ACCE-4408-B317-8402AE470EC1}" dt="2022-01-19T07:58:38.303" v="196" actId="1076"/>
        <pc:sldMkLst>
          <pc:docMk/>
          <pc:sldMk cId="1866512874" sldId="272"/>
        </pc:sldMkLst>
        <pc:spChg chg="mod">
          <ac:chgData name="Pogovich Bobizo" userId="1af43885f2e02cbe" providerId="Windows Live" clId="Web-{700AD144-ACCE-4408-B317-8402AE470EC1}" dt="2022-01-19T07:58:38.163" v="194" actId="1076"/>
          <ac:spMkLst>
            <pc:docMk/>
            <pc:sldMk cId="1866512874" sldId="272"/>
            <ac:spMk id="3" creationId="{09C94A52-8D0A-4E9E-AFF6-781BBFD3B83D}"/>
          </ac:spMkLst>
        </pc:spChg>
        <pc:picChg chg="mod">
          <ac:chgData name="Pogovich Bobizo" userId="1af43885f2e02cbe" providerId="Windows Live" clId="Web-{700AD144-ACCE-4408-B317-8402AE470EC1}" dt="2022-01-19T07:58:38.241" v="195" actId="1076"/>
          <ac:picMkLst>
            <pc:docMk/>
            <pc:sldMk cId="1866512874" sldId="272"/>
            <ac:picMk id="2" creationId="{8E741803-8C72-4335-9587-016F4D56178D}"/>
          </ac:picMkLst>
        </pc:picChg>
        <pc:picChg chg="mod">
          <ac:chgData name="Pogovich Bobizo" userId="1af43885f2e02cbe" providerId="Windows Live" clId="Web-{700AD144-ACCE-4408-B317-8402AE470EC1}" dt="2022-01-19T07:58:38.303" v="196" actId="1076"/>
          <ac:picMkLst>
            <pc:docMk/>
            <pc:sldMk cId="1866512874" sldId="272"/>
            <ac:picMk id="5" creationId="{B95AF978-A2B9-4A51-9640-BA377EF0775C}"/>
          </ac:picMkLst>
        </pc:picChg>
      </pc:sldChg>
      <pc:sldChg chg="modSp">
        <pc:chgData name="Pogovich Bobizo" userId="1af43885f2e02cbe" providerId="Windows Live" clId="Web-{700AD144-ACCE-4408-B317-8402AE470EC1}" dt="2022-01-19T08:07:24.502" v="289" actId="1076"/>
        <pc:sldMkLst>
          <pc:docMk/>
          <pc:sldMk cId="212848543" sldId="281"/>
        </pc:sldMkLst>
        <pc:spChg chg="mod">
          <ac:chgData name="Pogovich Bobizo" userId="1af43885f2e02cbe" providerId="Windows Live" clId="Web-{700AD144-ACCE-4408-B317-8402AE470EC1}" dt="2022-01-19T08:07:24.502" v="289" actId="1076"/>
          <ac:spMkLst>
            <pc:docMk/>
            <pc:sldMk cId="212848543" sldId="281"/>
            <ac:spMk id="3" creationId="{AC4870EC-8CD7-47EA-86C8-7E9792EF89E0}"/>
          </ac:spMkLst>
        </pc:spChg>
      </pc:sldChg>
      <pc:sldChg chg="modSp">
        <pc:chgData name="Pogovich Bobizo" userId="1af43885f2e02cbe" providerId="Windows Live" clId="Web-{700AD144-ACCE-4408-B317-8402AE470EC1}" dt="2022-01-19T08:07:44.018" v="292" actId="1076"/>
        <pc:sldMkLst>
          <pc:docMk/>
          <pc:sldMk cId="3715857350" sldId="290"/>
        </pc:sldMkLst>
        <pc:spChg chg="mod">
          <ac:chgData name="Pogovich Bobizo" userId="1af43885f2e02cbe" providerId="Windows Live" clId="Web-{700AD144-ACCE-4408-B317-8402AE470EC1}" dt="2022-01-19T08:07:44.018" v="292" actId="1076"/>
          <ac:spMkLst>
            <pc:docMk/>
            <pc:sldMk cId="3715857350" sldId="290"/>
            <ac:spMk id="2" creationId="{D5EB65AF-C771-4637-B767-EC02AEF31E57}"/>
          </ac:spMkLst>
        </pc:spChg>
        <pc:picChg chg="mod">
          <ac:chgData name="Pogovich Bobizo" userId="1af43885f2e02cbe" providerId="Windows Live" clId="Web-{700AD144-ACCE-4408-B317-8402AE470EC1}" dt="2022-01-19T08:07:40.065" v="290" actId="1076"/>
          <ac:picMkLst>
            <pc:docMk/>
            <pc:sldMk cId="3715857350" sldId="290"/>
            <ac:picMk id="4" creationId="{151B1E69-83E9-467A-BE20-1131DBC886C3}"/>
          </ac:picMkLst>
        </pc:picChg>
        <pc:picChg chg="mod">
          <ac:chgData name="Pogovich Bobizo" userId="1af43885f2e02cbe" providerId="Windows Live" clId="Web-{700AD144-ACCE-4408-B317-8402AE470EC1}" dt="2022-01-19T08:07:41.940" v="291" actId="1076"/>
          <ac:picMkLst>
            <pc:docMk/>
            <pc:sldMk cId="3715857350" sldId="290"/>
            <ac:picMk id="5" creationId="{95CE9B07-BFD3-4390-AD74-2C0DF969E8AF}"/>
          </ac:picMkLst>
        </pc:picChg>
      </pc:sldChg>
      <pc:sldChg chg="modSp">
        <pc:chgData name="Pogovich Bobizo" userId="1af43885f2e02cbe" providerId="Windows Live" clId="Web-{700AD144-ACCE-4408-B317-8402AE470EC1}" dt="2022-01-19T07:37:22.962" v="125" actId="1076"/>
        <pc:sldMkLst>
          <pc:docMk/>
          <pc:sldMk cId="3485386008" sldId="293"/>
        </pc:sldMkLst>
        <pc:spChg chg="mod">
          <ac:chgData name="Pogovich Bobizo" userId="1af43885f2e02cbe" providerId="Windows Live" clId="Web-{700AD144-ACCE-4408-B317-8402AE470EC1}" dt="2022-01-19T07:37:15.619" v="123" actId="1076"/>
          <ac:spMkLst>
            <pc:docMk/>
            <pc:sldMk cId="3485386008" sldId="293"/>
            <ac:spMk id="2" creationId="{00000000-0000-0000-0000-000000000000}"/>
          </ac:spMkLst>
        </pc:spChg>
        <pc:spChg chg="mod">
          <ac:chgData name="Pogovich Bobizo" userId="1af43885f2e02cbe" providerId="Windows Live" clId="Web-{700AD144-ACCE-4408-B317-8402AE470EC1}" dt="2022-01-19T07:37:22.962" v="125" actId="1076"/>
          <ac:spMkLst>
            <pc:docMk/>
            <pc:sldMk cId="3485386008" sldId="293"/>
            <ac:spMk id="3" creationId="{00000000-0000-0000-0000-000000000000}"/>
          </ac:spMkLst>
        </pc:spChg>
      </pc:sldChg>
      <pc:sldChg chg="delSp modSp">
        <pc:chgData name="Pogovich Bobizo" userId="1af43885f2e02cbe" providerId="Windows Live" clId="Web-{700AD144-ACCE-4408-B317-8402AE470EC1}" dt="2022-01-19T07:37:47.760" v="129" actId="1076"/>
        <pc:sldMkLst>
          <pc:docMk/>
          <pc:sldMk cId="2883787046" sldId="294"/>
        </pc:sldMkLst>
        <pc:spChg chg="mod">
          <ac:chgData name="Pogovich Bobizo" userId="1af43885f2e02cbe" providerId="Windows Live" clId="Web-{700AD144-ACCE-4408-B317-8402AE470EC1}" dt="2022-01-19T07:36:03.695" v="113" actId="1076"/>
          <ac:spMkLst>
            <pc:docMk/>
            <pc:sldMk cId="2883787046" sldId="294"/>
            <ac:spMk id="2" creationId="{00000000-0000-0000-0000-000000000000}"/>
          </ac:spMkLst>
        </pc:spChg>
        <pc:spChg chg="mod">
          <ac:chgData name="Pogovich Bobizo" userId="1af43885f2e02cbe" providerId="Windows Live" clId="Web-{700AD144-ACCE-4408-B317-8402AE470EC1}" dt="2022-01-19T07:36:00.929" v="112" actId="1076"/>
          <ac:spMkLst>
            <pc:docMk/>
            <pc:sldMk cId="2883787046" sldId="294"/>
            <ac:spMk id="3" creationId="{00000000-0000-0000-0000-000000000000}"/>
          </ac:spMkLst>
        </pc:spChg>
        <pc:picChg chg="mod">
          <ac:chgData name="Pogovich Bobizo" userId="1af43885f2e02cbe" providerId="Windows Live" clId="Web-{700AD144-ACCE-4408-B317-8402AE470EC1}" dt="2022-01-19T07:37:44.025" v="128" actId="1076"/>
          <ac:picMkLst>
            <pc:docMk/>
            <pc:sldMk cId="2883787046" sldId="294"/>
            <ac:picMk id="4" creationId="{3827096C-7ED5-4E53-A37B-D133DF023800}"/>
          </ac:picMkLst>
        </pc:picChg>
        <pc:picChg chg="del mod">
          <ac:chgData name="Pogovich Bobizo" userId="1af43885f2e02cbe" providerId="Windows Live" clId="Web-{700AD144-ACCE-4408-B317-8402AE470EC1}" dt="2022-01-19T07:35:10.741" v="94"/>
          <ac:picMkLst>
            <pc:docMk/>
            <pc:sldMk cId="2883787046" sldId="294"/>
            <ac:picMk id="5" creationId="{E1404AD6-F1AF-4FAC-A32E-7B2DE046550C}"/>
          </ac:picMkLst>
        </pc:picChg>
        <pc:picChg chg="mod">
          <ac:chgData name="Pogovich Bobizo" userId="1af43885f2e02cbe" providerId="Windows Live" clId="Web-{700AD144-ACCE-4408-B317-8402AE470EC1}" dt="2022-01-19T07:37:47.760" v="129" actId="1076"/>
          <ac:picMkLst>
            <pc:docMk/>
            <pc:sldMk cId="2883787046" sldId="294"/>
            <ac:picMk id="6" creationId="{FFD3F46E-8011-45BD-B4F0-5FC32E3CFD09}"/>
          </ac:picMkLst>
        </pc:picChg>
      </pc:sldChg>
      <pc:sldChg chg="modSp">
        <pc:chgData name="Pogovich Bobizo" userId="1af43885f2e02cbe" providerId="Windows Live" clId="Web-{700AD144-ACCE-4408-B317-8402AE470EC1}" dt="2022-01-19T07:26:13.244" v="25" actId="14100"/>
        <pc:sldMkLst>
          <pc:docMk/>
          <pc:sldMk cId="1035873642" sldId="295"/>
        </pc:sldMkLst>
        <pc:spChg chg="mod">
          <ac:chgData name="Pogovich Bobizo" userId="1af43885f2e02cbe" providerId="Windows Live" clId="Web-{700AD144-ACCE-4408-B317-8402AE470EC1}" dt="2022-01-19T07:26:00.603" v="20" actId="20577"/>
          <ac:spMkLst>
            <pc:docMk/>
            <pc:sldMk cId="1035873642" sldId="295"/>
            <ac:spMk id="3" creationId="{00000000-0000-0000-0000-000000000000}"/>
          </ac:spMkLst>
        </pc:spChg>
        <pc:picChg chg="mod">
          <ac:chgData name="Pogovich Bobizo" userId="1af43885f2e02cbe" providerId="Windows Live" clId="Web-{700AD144-ACCE-4408-B317-8402AE470EC1}" dt="2022-01-19T07:26:05.182" v="21" actId="1076"/>
          <ac:picMkLst>
            <pc:docMk/>
            <pc:sldMk cId="1035873642" sldId="295"/>
            <ac:picMk id="5" creationId="{F393F31C-8B05-4375-9C1A-1D05D0C32866}"/>
          </ac:picMkLst>
        </pc:picChg>
        <pc:picChg chg="mod">
          <ac:chgData name="Pogovich Bobizo" userId="1af43885f2e02cbe" providerId="Windows Live" clId="Web-{700AD144-ACCE-4408-B317-8402AE470EC1}" dt="2022-01-19T07:26:13.244" v="25" actId="14100"/>
          <ac:picMkLst>
            <pc:docMk/>
            <pc:sldMk cId="1035873642" sldId="295"/>
            <ac:picMk id="6" creationId="{E1404AD6-F1AF-4FAC-A32E-7B2DE046550C}"/>
          </ac:picMkLst>
        </pc:picChg>
      </pc:sldChg>
      <pc:sldChg chg="addSp delSp modSp">
        <pc:chgData name="Pogovich Bobizo" userId="1af43885f2e02cbe" providerId="Windows Live" clId="Web-{700AD144-ACCE-4408-B317-8402AE470EC1}" dt="2022-01-19T07:39:21.387" v="148" actId="688"/>
        <pc:sldMkLst>
          <pc:docMk/>
          <pc:sldMk cId="1286705845" sldId="296"/>
        </pc:sldMkLst>
        <pc:spChg chg="mod">
          <ac:chgData name="Pogovich Bobizo" userId="1af43885f2e02cbe" providerId="Windows Live" clId="Web-{700AD144-ACCE-4408-B317-8402AE470EC1}" dt="2022-01-19T07:30:03.593" v="61" actId="1076"/>
          <ac:spMkLst>
            <pc:docMk/>
            <pc:sldMk cId="1286705845" sldId="296"/>
            <ac:spMk id="2" creationId="{00000000-0000-0000-0000-000000000000}"/>
          </ac:spMkLst>
        </pc:spChg>
        <pc:spChg chg="mod">
          <ac:chgData name="Pogovich Bobizo" userId="1af43885f2e02cbe" providerId="Windows Live" clId="Web-{700AD144-ACCE-4408-B317-8402AE470EC1}" dt="2022-01-19T07:38:18.979" v="135" actId="14100"/>
          <ac:spMkLst>
            <pc:docMk/>
            <pc:sldMk cId="1286705845" sldId="296"/>
            <ac:spMk id="3" creationId="{00000000-0000-0000-0000-000000000000}"/>
          </ac:spMkLst>
        </pc:spChg>
        <pc:graphicFrameChg chg="add del mod modGraphic">
          <ac:chgData name="Pogovich Bobizo" userId="1af43885f2e02cbe" providerId="Windows Live" clId="Web-{700AD144-ACCE-4408-B317-8402AE470EC1}" dt="2022-01-19T07:33:35.410" v="84"/>
          <ac:graphicFrameMkLst>
            <pc:docMk/>
            <pc:sldMk cId="1286705845" sldId="296"/>
            <ac:graphicFrameMk id="6" creationId="{787281A1-C4A1-4899-8088-4DF2596D178C}"/>
          </ac:graphicFrameMkLst>
        </pc:graphicFrameChg>
        <pc:graphicFrameChg chg="add del mod modGraphic">
          <ac:chgData name="Pogovich Bobizo" userId="1af43885f2e02cbe" providerId="Windows Live" clId="Web-{700AD144-ACCE-4408-B317-8402AE470EC1}" dt="2022-01-19T07:33:44.504" v="86"/>
          <ac:graphicFrameMkLst>
            <pc:docMk/>
            <pc:sldMk cId="1286705845" sldId="296"/>
            <ac:graphicFrameMk id="21" creationId="{B951A0D8-D45C-420B-8B19-BB167A8AA78B}"/>
          </ac:graphicFrameMkLst>
        </pc:graphicFrameChg>
        <pc:picChg chg="mod">
          <ac:chgData name="Pogovich Bobizo" userId="1af43885f2e02cbe" providerId="Windows Live" clId="Web-{700AD144-ACCE-4408-B317-8402AE470EC1}" dt="2022-01-19T07:39:21.387" v="148" actId="688"/>
          <ac:picMkLst>
            <pc:docMk/>
            <pc:sldMk cId="1286705845" sldId="296"/>
            <ac:picMk id="4" creationId="{DAAF39D5-A657-4053-8140-3CC9B35FC2CA}"/>
          </ac:picMkLst>
        </pc:picChg>
        <pc:picChg chg="add mod">
          <ac:chgData name="Pogovich Bobizo" userId="1af43885f2e02cbe" providerId="Windows Live" clId="Web-{700AD144-ACCE-4408-B317-8402AE470EC1}" dt="2022-01-19T07:38:51.418" v="145" actId="1076"/>
          <ac:picMkLst>
            <pc:docMk/>
            <pc:sldMk cId="1286705845" sldId="296"/>
            <ac:picMk id="5" creationId="{8481A26F-19F5-41E0-B0BE-00FCE88B8D3E}"/>
          </ac:picMkLst>
        </pc:picChg>
      </pc:sldChg>
      <pc:sldChg chg="addSp delSp modSp">
        <pc:chgData name="Pogovich Bobizo" userId="1af43885f2e02cbe" providerId="Windows Live" clId="Web-{700AD144-ACCE-4408-B317-8402AE470EC1}" dt="2022-01-19T07:57:42.036" v="169" actId="1076"/>
        <pc:sldMkLst>
          <pc:docMk/>
          <pc:sldMk cId="1140730634" sldId="297"/>
        </pc:sldMkLst>
        <pc:spChg chg="mod">
          <ac:chgData name="Pogovich Bobizo" userId="1af43885f2e02cbe" providerId="Windows Live" clId="Web-{700AD144-ACCE-4408-B317-8402AE470EC1}" dt="2022-01-19T07:40:04.482" v="157" actId="14100"/>
          <ac:spMkLst>
            <pc:docMk/>
            <pc:sldMk cId="1140730634" sldId="297"/>
            <ac:spMk id="3" creationId="{00000000-0000-0000-0000-000000000000}"/>
          </ac:spMkLst>
        </pc:spChg>
        <pc:picChg chg="mod">
          <ac:chgData name="Pogovich Bobizo" userId="1af43885f2e02cbe" providerId="Windows Live" clId="Web-{700AD144-ACCE-4408-B317-8402AE470EC1}" dt="2022-01-19T07:40:14.529" v="160" actId="1076"/>
          <ac:picMkLst>
            <pc:docMk/>
            <pc:sldMk cId="1140730634" sldId="297"/>
            <ac:picMk id="4" creationId="{DAE77409-E7C5-4074-A663-850CBD5E31E7}"/>
          </ac:picMkLst>
        </pc:picChg>
        <pc:picChg chg="add del mod">
          <ac:chgData name="Pogovich Bobizo" userId="1af43885f2e02cbe" providerId="Windows Live" clId="Web-{700AD144-ACCE-4408-B317-8402AE470EC1}" dt="2022-01-19T07:57:34.239" v="165"/>
          <ac:picMkLst>
            <pc:docMk/>
            <pc:sldMk cId="1140730634" sldId="297"/>
            <ac:picMk id="5" creationId="{26D5B876-BDC6-44B0-A87A-84EBB2F81A39}"/>
          </ac:picMkLst>
        </pc:picChg>
        <pc:picChg chg="add mod">
          <ac:chgData name="Pogovich Bobizo" userId="1af43885f2e02cbe" providerId="Windows Live" clId="Web-{700AD144-ACCE-4408-B317-8402AE470EC1}" dt="2022-01-19T07:57:42.036" v="169" actId="1076"/>
          <ac:picMkLst>
            <pc:docMk/>
            <pc:sldMk cId="1140730634" sldId="297"/>
            <ac:picMk id="6" creationId="{ACCCED13-BB0C-4324-B947-7635003D6A3F}"/>
          </ac:picMkLst>
        </pc:picChg>
      </pc:sldChg>
      <pc:sldChg chg="modSp">
        <pc:chgData name="Pogovich Bobizo" userId="1af43885f2e02cbe" providerId="Windows Live" clId="Web-{700AD144-ACCE-4408-B317-8402AE470EC1}" dt="2022-01-19T07:58:06.349" v="186" actId="1076"/>
        <pc:sldMkLst>
          <pc:docMk/>
          <pc:sldMk cId="2120686316" sldId="298"/>
        </pc:sldMkLst>
        <pc:spChg chg="mod">
          <ac:chgData name="Pogovich Bobizo" userId="1af43885f2e02cbe" providerId="Windows Live" clId="Web-{700AD144-ACCE-4408-B317-8402AE470EC1}" dt="2022-01-19T07:58:06.349" v="186" actId="1076"/>
          <ac:spMkLst>
            <pc:docMk/>
            <pc:sldMk cId="2120686316" sldId="298"/>
            <ac:spMk id="2" creationId="{00000000-0000-0000-0000-000000000000}"/>
          </ac:spMkLst>
        </pc:spChg>
        <pc:spChg chg="mod">
          <ac:chgData name="Pogovich Bobizo" userId="1af43885f2e02cbe" providerId="Windows Live" clId="Web-{700AD144-ACCE-4408-B317-8402AE470EC1}" dt="2022-01-19T07:58:03.849" v="185" actId="1076"/>
          <ac:spMkLst>
            <pc:docMk/>
            <pc:sldMk cId="2120686316" sldId="298"/>
            <ac:spMk id="3" creationId="{00000000-0000-0000-0000-000000000000}"/>
          </ac:spMkLst>
        </pc:spChg>
      </pc:sldChg>
    </pc:docChg>
  </pc:docChgLst>
  <pc:docChgLst>
    <pc:chgData name="Чащин Андрей" userId="fba1e89730fb0ff3" providerId="Windows Live" clId="Web-{51A1A27E-26D7-479D-8EE1-FF089F1ABFC1}"/>
    <pc:docChg chg="addSld delSld modSld sldOrd modMainMaster">
      <pc:chgData name="Чащин Андрей" userId="fba1e89730fb0ff3" providerId="Windows Live" clId="Web-{51A1A27E-26D7-479D-8EE1-FF089F1ABFC1}" dt="2020-12-05T01:23:01.214" v="937"/>
      <pc:docMkLst>
        <pc:docMk/>
      </pc:docMkLst>
      <pc:sldChg chg="modTransition">
        <pc:chgData name="Чащин Андрей" userId="fba1e89730fb0ff3" providerId="Windows Live" clId="Web-{51A1A27E-26D7-479D-8EE1-FF089F1ABFC1}" dt="2020-12-05T01:23:01.214" v="937"/>
        <pc:sldMkLst>
          <pc:docMk/>
          <pc:sldMk cId="1351651579" sldId="256"/>
        </pc:sldMkLst>
      </pc:sldChg>
      <pc:sldChg chg="modTransition">
        <pc:chgData name="Чащин Андрей" userId="fba1e89730fb0ff3" providerId="Windows Live" clId="Web-{51A1A27E-26D7-479D-8EE1-FF089F1ABFC1}" dt="2020-12-05T01:23:01.214" v="937"/>
        <pc:sldMkLst>
          <pc:docMk/>
          <pc:sldMk cId="1810132794" sldId="260"/>
        </pc:sldMkLst>
      </pc:sldChg>
      <pc:sldChg chg="modTransition">
        <pc:chgData name="Чащин Андрей" userId="fba1e89730fb0ff3" providerId="Windows Live" clId="Web-{51A1A27E-26D7-479D-8EE1-FF089F1ABFC1}" dt="2020-12-05T01:23:01.214" v="937"/>
        <pc:sldMkLst>
          <pc:docMk/>
          <pc:sldMk cId="912280564" sldId="261"/>
        </pc:sldMkLst>
      </pc:sldChg>
      <pc:sldChg chg="modTransition">
        <pc:chgData name="Чащин Андрей" userId="fba1e89730fb0ff3" providerId="Windows Live" clId="Web-{51A1A27E-26D7-479D-8EE1-FF089F1ABFC1}" dt="2020-12-05T01:23:01.214" v="937"/>
        <pc:sldMkLst>
          <pc:docMk/>
          <pc:sldMk cId="3899991481" sldId="262"/>
        </pc:sldMkLst>
      </pc:sldChg>
      <pc:sldChg chg="modTransition">
        <pc:chgData name="Чащин Андрей" userId="fba1e89730fb0ff3" providerId="Windows Live" clId="Web-{51A1A27E-26D7-479D-8EE1-FF089F1ABFC1}" dt="2020-12-05T01:23:01.214" v="937"/>
        <pc:sldMkLst>
          <pc:docMk/>
          <pc:sldMk cId="690878999" sldId="264"/>
        </pc:sldMkLst>
      </pc:sldChg>
      <pc:sldChg chg="modTransition">
        <pc:chgData name="Чащин Андрей" userId="fba1e89730fb0ff3" providerId="Windows Live" clId="Web-{51A1A27E-26D7-479D-8EE1-FF089F1ABFC1}" dt="2020-12-05T01:23:01.214" v="937"/>
        <pc:sldMkLst>
          <pc:docMk/>
          <pc:sldMk cId="3363891024" sldId="265"/>
        </pc:sldMkLst>
      </pc:sldChg>
      <pc:sldChg chg="modSp modTransition">
        <pc:chgData name="Чащин Андрей" userId="fba1e89730fb0ff3" providerId="Windows Live" clId="Web-{51A1A27E-26D7-479D-8EE1-FF089F1ABFC1}" dt="2020-12-05T01:23:01.214" v="937"/>
        <pc:sldMkLst>
          <pc:docMk/>
          <pc:sldMk cId="397302194" sldId="266"/>
        </pc:sldMkLst>
        <pc:spChg chg="mod">
          <ac:chgData name="Чащин Андрей" userId="fba1e89730fb0ff3" providerId="Windows Live" clId="Web-{51A1A27E-26D7-479D-8EE1-FF089F1ABFC1}" dt="2020-12-05T00:59:46.505" v="12" actId="1076"/>
          <ac:spMkLst>
            <pc:docMk/>
            <pc:sldMk cId="397302194" sldId="266"/>
            <ac:spMk id="3" creationId="{DA046EEB-42BE-435E-813B-DED20D105F23}"/>
          </ac:spMkLst>
        </pc:spChg>
      </pc:sldChg>
      <pc:sldChg chg="addSp delSp modSp modTransition">
        <pc:chgData name="Чащин Андрей" userId="fba1e89730fb0ff3" providerId="Windows Live" clId="Web-{51A1A27E-26D7-479D-8EE1-FF089F1ABFC1}" dt="2020-12-05T01:23:01.214" v="937"/>
        <pc:sldMkLst>
          <pc:docMk/>
          <pc:sldMk cId="966070476" sldId="269"/>
        </pc:sldMkLst>
        <pc:spChg chg="mod">
          <ac:chgData name="Чащин Андрей" userId="fba1e89730fb0ff3" providerId="Windows Live" clId="Web-{51A1A27E-26D7-479D-8EE1-FF089F1ABFC1}" dt="2020-12-05T01:00:03.615" v="15" actId="20577"/>
          <ac:spMkLst>
            <pc:docMk/>
            <pc:sldMk cId="966070476" sldId="269"/>
            <ac:spMk id="3" creationId="{4D92BCED-7CFF-4E0C-A2EA-94E8996012D9}"/>
          </ac:spMkLst>
        </pc:spChg>
        <pc:picChg chg="add mod">
          <ac:chgData name="Чащин Андрей" userId="fba1e89730fb0ff3" providerId="Windows Live" clId="Web-{51A1A27E-26D7-479D-8EE1-FF089F1ABFC1}" dt="2020-12-05T01:01:25.898" v="23" actId="1076"/>
          <ac:picMkLst>
            <pc:docMk/>
            <pc:sldMk cId="966070476" sldId="269"/>
            <ac:picMk id="2" creationId="{AE0B9454-F61A-47FF-AB47-652879C6BE28}"/>
          </ac:picMkLst>
        </pc:picChg>
        <pc:picChg chg="del">
          <ac:chgData name="Чащин Андрей" userId="fba1e89730fb0ff3" providerId="Windows Live" clId="Web-{51A1A27E-26D7-479D-8EE1-FF089F1ABFC1}" dt="2020-12-05T01:00:06.725" v="17"/>
          <ac:picMkLst>
            <pc:docMk/>
            <pc:sldMk cId="966070476" sldId="269"/>
            <ac:picMk id="4" creationId="{A12A16A4-19A3-44C9-8BD2-DFEAC9F72BB7}"/>
          </ac:picMkLst>
        </pc:picChg>
      </pc:sldChg>
      <pc:sldChg chg="addSp delSp modSp modTransition">
        <pc:chgData name="Чащин Андрей" userId="fba1e89730fb0ff3" providerId="Windows Live" clId="Web-{51A1A27E-26D7-479D-8EE1-FF089F1ABFC1}" dt="2020-12-05T01:23:01.214" v="937"/>
        <pc:sldMkLst>
          <pc:docMk/>
          <pc:sldMk cId="1866512874" sldId="272"/>
        </pc:sldMkLst>
        <pc:picChg chg="add mod">
          <ac:chgData name="Чащин Андрей" userId="fba1e89730fb0ff3" providerId="Windows Live" clId="Web-{51A1A27E-26D7-479D-8EE1-FF089F1ABFC1}" dt="2020-12-05T01:02:59.104" v="40" actId="1076"/>
          <ac:picMkLst>
            <pc:docMk/>
            <pc:sldMk cId="1866512874" sldId="272"/>
            <ac:picMk id="2" creationId="{8E741803-8C72-4335-9587-016F4D56178D}"/>
          </ac:picMkLst>
        </pc:picChg>
        <pc:picChg chg="del mod">
          <ac:chgData name="Чащин Андрей" userId="fba1e89730fb0ff3" providerId="Windows Live" clId="Web-{51A1A27E-26D7-479D-8EE1-FF089F1ABFC1}" dt="2020-12-05T01:01:39.524" v="25"/>
          <ac:picMkLst>
            <pc:docMk/>
            <pc:sldMk cId="1866512874" sldId="272"/>
            <ac:picMk id="4" creationId="{2A919542-E379-41B8-8F45-F9F661935460}"/>
          </ac:picMkLst>
        </pc:picChg>
        <pc:picChg chg="add mod">
          <ac:chgData name="Чащин Андрей" userId="fba1e89730fb0ff3" providerId="Windows Live" clId="Web-{51A1A27E-26D7-479D-8EE1-FF089F1ABFC1}" dt="2020-12-05T01:03:02.417" v="41" actId="1076"/>
          <ac:picMkLst>
            <pc:docMk/>
            <pc:sldMk cId="1866512874" sldId="272"/>
            <ac:picMk id="5" creationId="{B95AF978-A2B9-4A51-9640-BA377EF0775C}"/>
          </ac:picMkLst>
        </pc:picChg>
      </pc:sldChg>
      <pc:sldChg chg="modTransition">
        <pc:chgData name="Чащин Андрей" userId="fba1e89730fb0ff3" providerId="Windows Live" clId="Web-{51A1A27E-26D7-479D-8EE1-FF089F1ABFC1}" dt="2020-12-05T01:23:01.214" v="937"/>
        <pc:sldMkLst>
          <pc:docMk/>
          <pc:sldMk cId="3104373431" sldId="273"/>
        </pc:sldMkLst>
      </pc:sldChg>
      <pc:sldChg chg="modTransition">
        <pc:chgData name="Чащин Андрей" userId="fba1e89730fb0ff3" providerId="Windows Live" clId="Web-{51A1A27E-26D7-479D-8EE1-FF089F1ABFC1}" dt="2020-12-05T01:23:01.214" v="937"/>
        <pc:sldMkLst>
          <pc:docMk/>
          <pc:sldMk cId="1073739883" sldId="274"/>
        </pc:sldMkLst>
      </pc:sldChg>
      <pc:sldChg chg="modTransition">
        <pc:chgData name="Чащин Андрей" userId="fba1e89730fb0ff3" providerId="Windows Live" clId="Web-{51A1A27E-26D7-479D-8EE1-FF089F1ABFC1}" dt="2020-12-05T01:23:01.214" v="937"/>
        <pc:sldMkLst>
          <pc:docMk/>
          <pc:sldMk cId="4049658317" sldId="275"/>
        </pc:sldMkLst>
      </pc:sldChg>
      <pc:sldChg chg="addSp delSp modSp modTransition">
        <pc:chgData name="Чащин Андрей" userId="fba1e89730fb0ff3" providerId="Windows Live" clId="Web-{51A1A27E-26D7-479D-8EE1-FF089F1ABFC1}" dt="2020-12-05T01:23:01.214" v="937"/>
        <pc:sldMkLst>
          <pc:docMk/>
          <pc:sldMk cId="1525490757" sldId="278"/>
        </pc:sldMkLst>
        <pc:spChg chg="mod">
          <ac:chgData name="Чащин Андрей" userId="fba1e89730fb0ff3" providerId="Windows Live" clId="Web-{51A1A27E-26D7-479D-8EE1-FF089F1ABFC1}" dt="2020-12-05T00:59:12.160" v="11" actId="1076"/>
          <ac:spMkLst>
            <pc:docMk/>
            <pc:sldMk cId="1525490757" sldId="278"/>
            <ac:spMk id="3" creationId="{C290F90A-D375-4D85-B9FA-9B445E00FEB7}"/>
          </ac:spMkLst>
        </pc:spChg>
        <pc:picChg chg="del">
          <ac:chgData name="Чащин Андрей" userId="fba1e89730fb0ff3" providerId="Windows Live" clId="Web-{51A1A27E-26D7-479D-8EE1-FF089F1ABFC1}" dt="2020-12-05T00:58:36.972" v="4"/>
          <ac:picMkLst>
            <pc:docMk/>
            <pc:sldMk cId="1525490757" sldId="278"/>
            <ac:picMk id="4" creationId="{69999DB2-92D6-42D6-9D68-D873CB2CE418}"/>
          </ac:picMkLst>
        </pc:picChg>
        <pc:picChg chg="add mod">
          <ac:chgData name="Чащин Андрей" userId="fba1e89730fb0ff3" providerId="Windows Live" clId="Web-{51A1A27E-26D7-479D-8EE1-FF089F1ABFC1}" dt="2020-12-05T00:59:08.238" v="10" actId="1076"/>
          <ac:picMkLst>
            <pc:docMk/>
            <pc:sldMk cId="1525490757" sldId="278"/>
            <ac:picMk id="5" creationId="{35CC5641-7270-4100-92E4-A88488F72243}"/>
          </ac:picMkLst>
        </pc:picChg>
      </pc:sldChg>
      <pc:sldChg chg="modTransition">
        <pc:chgData name="Чащин Андрей" userId="fba1e89730fb0ff3" providerId="Windows Live" clId="Web-{51A1A27E-26D7-479D-8EE1-FF089F1ABFC1}" dt="2020-12-05T01:23:01.214" v="937"/>
        <pc:sldMkLst>
          <pc:docMk/>
          <pc:sldMk cId="2723262735" sldId="279"/>
        </pc:sldMkLst>
      </pc:sldChg>
      <pc:sldChg chg="modTransition">
        <pc:chgData name="Чащин Андрей" userId="fba1e89730fb0ff3" providerId="Windows Live" clId="Web-{51A1A27E-26D7-479D-8EE1-FF089F1ABFC1}" dt="2020-12-05T01:23:01.214" v="937"/>
        <pc:sldMkLst>
          <pc:docMk/>
          <pc:sldMk cId="3393277471" sldId="280"/>
        </pc:sldMkLst>
      </pc:sldChg>
      <pc:sldChg chg="modTransition">
        <pc:chgData name="Чащин Андрей" userId="fba1e89730fb0ff3" providerId="Windows Live" clId="Web-{51A1A27E-26D7-479D-8EE1-FF089F1ABFC1}" dt="2020-12-05T01:23:01.214" v="937"/>
        <pc:sldMkLst>
          <pc:docMk/>
          <pc:sldMk cId="212848543" sldId="281"/>
        </pc:sldMkLst>
      </pc:sldChg>
      <pc:sldChg chg="modSp modTransition">
        <pc:chgData name="Чащин Андрей" userId="fba1e89730fb0ff3" providerId="Windows Live" clId="Web-{51A1A27E-26D7-479D-8EE1-FF089F1ABFC1}" dt="2020-12-05T01:23:01.214" v="937"/>
        <pc:sldMkLst>
          <pc:docMk/>
          <pc:sldMk cId="3639869443" sldId="282"/>
        </pc:sldMkLst>
        <pc:spChg chg="mod">
          <ac:chgData name="Чащин Андрей" userId="fba1e89730fb0ff3" providerId="Windows Live" clId="Web-{51A1A27E-26D7-479D-8EE1-FF089F1ABFC1}" dt="2020-12-05T01:18:28.331" v="724" actId="20577"/>
          <ac:spMkLst>
            <pc:docMk/>
            <pc:sldMk cId="3639869443" sldId="282"/>
            <ac:spMk id="3" creationId="{CA8A947D-7955-4EC4-B8E2-2793D7CE2B43}"/>
          </ac:spMkLst>
        </pc:spChg>
      </pc:sldChg>
      <pc:sldChg chg="modSp del ord">
        <pc:chgData name="Чащин Андрей" userId="fba1e89730fb0ff3" providerId="Windows Live" clId="Web-{51A1A27E-26D7-479D-8EE1-FF089F1ABFC1}" dt="2020-12-05T01:20:49.242" v="774"/>
        <pc:sldMkLst>
          <pc:docMk/>
          <pc:sldMk cId="3341885713" sldId="283"/>
        </pc:sldMkLst>
        <pc:spChg chg="mod">
          <ac:chgData name="Чащин Андрей" userId="fba1e89730fb0ff3" providerId="Windows Live" clId="Web-{51A1A27E-26D7-479D-8EE1-FF089F1ABFC1}" dt="2020-12-05T01:19:16.145" v="729" actId="1076"/>
          <ac:spMkLst>
            <pc:docMk/>
            <pc:sldMk cId="3341885713" sldId="283"/>
            <ac:spMk id="2" creationId="{DA0F5602-39F8-49E2-80FD-3203D12912E4}"/>
          </ac:spMkLst>
        </pc:spChg>
        <pc:spChg chg="mod">
          <ac:chgData name="Чащин Андрей" userId="fba1e89730fb0ff3" providerId="Windows Live" clId="Web-{51A1A27E-26D7-479D-8EE1-FF089F1ABFC1}" dt="2020-12-05T01:19:21.864" v="730" actId="1076"/>
          <ac:spMkLst>
            <pc:docMk/>
            <pc:sldMk cId="3341885713" sldId="283"/>
            <ac:spMk id="3" creationId="{94A6064E-0B91-41BC-8B3E-F9A9D3E5AC32}"/>
          </ac:spMkLst>
        </pc:spChg>
      </pc:sldChg>
      <pc:sldChg chg="addSp delSp modSp new modTransition">
        <pc:chgData name="Чащин Андрей" userId="fba1e89730fb0ff3" providerId="Windows Live" clId="Web-{51A1A27E-26D7-479D-8EE1-FF089F1ABFC1}" dt="2020-12-05T01:23:01.214" v="937"/>
        <pc:sldMkLst>
          <pc:docMk/>
          <pc:sldMk cId="3515565844" sldId="284"/>
        </pc:sldMkLst>
        <pc:spChg chg="mod">
          <ac:chgData name="Чащин Андрей" userId="fba1e89730fb0ff3" providerId="Windows Live" clId="Web-{51A1A27E-26D7-479D-8EE1-FF089F1ABFC1}" dt="2020-12-05T01:05:55.593" v="183" actId="1076"/>
          <ac:spMkLst>
            <pc:docMk/>
            <pc:sldMk cId="3515565844" sldId="284"/>
            <ac:spMk id="2" creationId="{4A0C7417-B4F1-4B0F-9EB0-5F91856CE10A}"/>
          </ac:spMkLst>
        </pc:spChg>
        <pc:spChg chg="del">
          <ac:chgData name="Чащин Андрей" userId="fba1e89730fb0ff3" providerId="Windows Live" clId="Web-{51A1A27E-26D7-479D-8EE1-FF089F1ABFC1}" dt="2020-12-05T01:05:32.514" v="175"/>
          <ac:spMkLst>
            <pc:docMk/>
            <pc:sldMk cId="3515565844" sldId="284"/>
            <ac:spMk id="3" creationId="{A6038577-5B2E-4E03-8CFA-E1936323884D}"/>
          </ac:spMkLst>
        </pc:spChg>
        <pc:picChg chg="add mod ord">
          <ac:chgData name="Чащин Андрей" userId="fba1e89730fb0ff3" providerId="Windows Live" clId="Web-{51A1A27E-26D7-479D-8EE1-FF089F1ABFC1}" dt="2020-12-05T01:06:09.750" v="189" actId="1076"/>
          <ac:picMkLst>
            <pc:docMk/>
            <pc:sldMk cId="3515565844" sldId="284"/>
            <ac:picMk id="4" creationId="{17584EFC-1A5F-4FD6-851F-6BA3BA35B1E9}"/>
          </ac:picMkLst>
        </pc:picChg>
      </pc:sldChg>
      <pc:sldChg chg="addSp delSp modSp new modTransition">
        <pc:chgData name="Чащин Андрей" userId="fba1e89730fb0ff3" providerId="Windows Live" clId="Web-{51A1A27E-26D7-479D-8EE1-FF089F1ABFC1}" dt="2020-12-05T01:23:01.214" v="937"/>
        <pc:sldMkLst>
          <pc:docMk/>
          <pc:sldMk cId="4113371312" sldId="285"/>
        </pc:sldMkLst>
        <pc:spChg chg="mod">
          <ac:chgData name="Чащин Андрей" userId="fba1e89730fb0ff3" providerId="Windows Live" clId="Web-{51A1A27E-26D7-479D-8EE1-FF089F1ABFC1}" dt="2020-12-05T01:06:43.047" v="274" actId="20577"/>
          <ac:spMkLst>
            <pc:docMk/>
            <pc:sldMk cId="4113371312" sldId="285"/>
            <ac:spMk id="2" creationId="{46EBDBAE-2C11-4B2C-A157-7B25BE797514}"/>
          </ac:spMkLst>
        </pc:spChg>
        <pc:spChg chg="del">
          <ac:chgData name="Чащин Андрей" userId="fba1e89730fb0ff3" providerId="Windows Live" clId="Web-{51A1A27E-26D7-479D-8EE1-FF089F1ABFC1}" dt="2020-12-05T01:06:57.860" v="277"/>
          <ac:spMkLst>
            <pc:docMk/>
            <pc:sldMk cId="4113371312" sldId="285"/>
            <ac:spMk id="3" creationId="{7548641F-0DED-4FD1-A9B3-6448AF0B4CE8}"/>
          </ac:spMkLst>
        </pc:spChg>
        <pc:picChg chg="add mod ord">
          <ac:chgData name="Чащин Андрей" userId="fba1e89730fb0ff3" providerId="Windows Live" clId="Web-{51A1A27E-26D7-479D-8EE1-FF089F1ABFC1}" dt="2020-12-05T01:07:20.783" v="282" actId="1076"/>
          <ac:picMkLst>
            <pc:docMk/>
            <pc:sldMk cId="4113371312" sldId="285"/>
            <ac:picMk id="4" creationId="{19AAF51B-DD09-4A7A-AF36-43066D227D7D}"/>
          </ac:picMkLst>
        </pc:picChg>
      </pc:sldChg>
      <pc:sldChg chg="addSp delSp modSp new modTransition">
        <pc:chgData name="Чащин Андрей" userId="fba1e89730fb0ff3" providerId="Windows Live" clId="Web-{51A1A27E-26D7-479D-8EE1-FF089F1ABFC1}" dt="2020-12-05T01:23:01.214" v="937"/>
        <pc:sldMkLst>
          <pc:docMk/>
          <pc:sldMk cId="1952018361" sldId="286"/>
        </pc:sldMkLst>
        <pc:spChg chg="mod">
          <ac:chgData name="Чащин Андрей" userId="fba1e89730fb0ff3" providerId="Windows Live" clId="Web-{51A1A27E-26D7-479D-8EE1-FF089F1ABFC1}" dt="2020-12-05T01:08:25.831" v="344" actId="20577"/>
          <ac:spMkLst>
            <pc:docMk/>
            <pc:sldMk cId="1952018361" sldId="286"/>
            <ac:spMk id="2" creationId="{E5AB5467-3682-488B-8FDF-1678AB7BC307}"/>
          </ac:spMkLst>
        </pc:spChg>
        <pc:spChg chg="del">
          <ac:chgData name="Чащин Андрей" userId="fba1e89730fb0ff3" providerId="Windows Live" clId="Web-{51A1A27E-26D7-479D-8EE1-FF089F1ABFC1}" dt="2020-12-05T01:08:26.081" v="346"/>
          <ac:spMkLst>
            <pc:docMk/>
            <pc:sldMk cId="1952018361" sldId="286"/>
            <ac:spMk id="3" creationId="{2312D70B-AC8E-4E5C-9131-314F1518967B}"/>
          </ac:spMkLst>
        </pc:spChg>
        <pc:picChg chg="add mod ord">
          <ac:chgData name="Чащин Андрей" userId="fba1e89730fb0ff3" providerId="Windows Live" clId="Web-{51A1A27E-26D7-479D-8EE1-FF089F1ABFC1}" dt="2020-12-05T01:08:29.175" v="347"/>
          <ac:picMkLst>
            <pc:docMk/>
            <pc:sldMk cId="1952018361" sldId="286"/>
            <ac:picMk id="4" creationId="{8793D687-0D82-4854-B2E8-F15C985AB01C}"/>
          </ac:picMkLst>
        </pc:picChg>
      </pc:sldChg>
      <pc:sldChg chg="addSp delSp modSp new modTransition">
        <pc:chgData name="Чащин Андрей" userId="fba1e89730fb0ff3" providerId="Windows Live" clId="Web-{51A1A27E-26D7-479D-8EE1-FF089F1ABFC1}" dt="2020-12-05T01:23:01.214" v="937"/>
        <pc:sldMkLst>
          <pc:docMk/>
          <pc:sldMk cId="2009444376" sldId="287"/>
        </pc:sldMkLst>
        <pc:spChg chg="mod">
          <ac:chgData name="Чащин Андрей" userId="fba1e89730fb0ff3" providerId="Windows Live" clId="Web-{51A1A27E-26D7-479D-8EE1-FF089F1ABFC1}" dt="2020-12-05T01:09:38.614" v="407" actId="20577"/>
          <ac:spMkLst>
            <pc:docMk/>
            <pc:sldMk cId="2009444376" sldId="287"/>
            <ac:spMk id="2" creationId="{95382527-C2B0-418F-9B30-2CF1C844FB0E}"/>
          </ac:spMkLst>
        </pc:spChg>
        <pc:spChg chg="del">
          <ac:chgData name="Чащин Андрей" userId="fba1e89730fb0ff3" providerId="Windows Live" clId="Web-{51A1A27E-26D7-479D-8EE1-FF089F1ABFC1}" dt="2020-12-05T01:10:20.116" v="409"/>
          <ac:spMkLst>
            <pc:docMk/>
            <pc:sldMk cId="2009444376" sldId="287"/>
            <ac:spMk id="3" creationId="{1E5F1940-275A-4159-BE1C-FC3CBC26FDC4}"/>
          </ac:spMkLst>
        </pc:spChg>
        <pc:picChg chg="add mod ord">
          <ac:chgData name="Чащин Андрей" userId="fba1e89730fb0ff3" providerId="Windows Live" clId="Web-{51A1A27E-26D7-479D-8EE1-FF089F1ABFC1}" dt="2020-12-05T01:10:22.444" v="410"/>
          <ac:picMkLst>
            <pc:docMk/>
            <pc:sldMk cId="2009444376" sldId="287"/>
            <ac:picMk id="4" creationId="{DFC84D40-CACA-4CBE-AE8A-6E638D832CB3}"/>
          </ac:picMkLst>
        </pc:picChg>
      </pc:sldChg>
      <pc:sldChg chg="addSp delSp modSp new modTransition">
        <pc:chgData name="Чащин Андрей" userId="fba1e89730fb0ff3" providerId="Windows Live" clId="Web-{51A1A27E-26D7-479D-8EE1-FF089F1ABFC1}" dt="2020-12-05T01:23:01.214" v="937"/>
        <pc:sldMkLst>
          <pc:docMk/>
          <pc:sldMk cId="516390378" sldId="288"/>
        </pc:sldMkLst>
        <pc:spChg chg="mod">
          <ac:chgData name="Чащин Андрей" userId="fba1e89730fb0ff3" providerId="Windows Live" clId="Web-{51A1A27E-26D7-479D-8EE1-FF089F1ABFC1}" dt="2020-12-05T01:10:56.288" v="466" actId="20577"/>
          <ac:spMkLst>
            <pc:docMk/>
            <pc:sldMk cId="516390378" sldId="288"/>
            <ac:spMk id="2" creationId="{F799FFAF-F8D2-4F71-9C89-0D7CAA3516DF}"/>
          </ac:spMkLst>
        </pc:spChg>
        <pc:spChg chg="del">
          <ac:chgData name="Чащин Андрей" userId="fba1e89730fb0ff3" providerId="Windows Live" clId="Web-{51A1A27E-26D7-479D-8EE1-FF089F1ABFC1}" dt="2020-12-05T01:11:16.258" v="468"/>
          <ac:spMkLst>
            <pc:docMk/>
            <pc:sldMk cId="516390378" sldId="288"/>
            <ac:spMk id="3" creationId="{161EA19B-756B-4256-838A-03224CDCDCC5}"/>
          </ac:spMkLst>
        </pc:spChg>
        <pc:picChg chg="add mod ord">
          <ac:chgData name="Чащин Андрей" userId="fba1e89730fb0ff3" providerId="Windows Live" clId="Web-{51A1A27E-26D7-479D-8EE1-FF089F1ABFC1}" dt="2020-12-05T01:11:55.790" v="476"/>
          <ac:picMkLst>
            <pc:docMk/>
            <pc:sldMk cId="516390378" sldId="288"/>
            <ac:picMk id="4" creationId="{5E8AFB8C-D1F3-4A55-A35E-470549D82078}"/>
          </ac:picMkLst>
        </pc:picChg>
        <pc:picChg chg="add mod">
          <ac:chgData name="Чащин Андрей" userId="fba1e89730fb0ff3" providerId="Windows Live" clId="Web-{51A1A27E-26D7-479D-8EE1-FF089F1ABFC1}" dt="2020-12-05T01:12:00.040" v="478"/>
          <ac:picMkLst>
            <pc:docMk/>
            <pc:sldMk cId="516390378" sldId="288"/>
            <ac:picMk id="5" creationId="{9CF2B9A0-1814-4E69-8C40-56CB60682B78}"/>
          </ac:picMkLst>
        </pc:picChg>
        <pc:picChg chg="add mod">
          <ac:chgData name="Чащин Андрей" userId="fba1e89730fb0ff3" providerId="Windows Live" clId="Web-{51A1A27E-26D7-479D-8EE1-FF089F1ABFC1}" dt="2020-12-05T01:12:12.462" v="480" actId="1076"/>
          <ac:picMkLst>
            <pc:docMk/>
            <pc:sldMk cId="516390378" sldId="288"/>
            <ac:picMk id="6" creationId="{B33F7F07-3C8F-4F7D-BB0B-D6F04B10C8F3}"/>
          </ac:picMkLst>
        </pc:picChg>
      </pc:sldChg>
      <pc:sldChg chg="addSp delSp modSp new modTransition">
        <pc:chgData name="Чащин Андрей" userId="fba1e89730fb0ff3" providerId="Windows Live" clId="Web-{51A1A27E-26D7-479D-8EE1-FF089F1ABFC1}" dt="2020-12-05T01:23:01.214" v="937"/>
        <pc:sldMkLst>
          <pc:docMk/>
          <pc:sldMk cId="42775973" sldId="289"/>
        </pc:sldMkLst>
        <pc:spChg chg="mod">
          <ac:chgData name="Чащин Андрей" userId="fba1e89730fb0ff3" providerId="Windows Live" clId="Web-{51A1A27E-26D7-479D-8EE1-FF089F1ABFC1}" dt="2020-12-05T01:12:50.916" v="579" actId="20577"/>
          <ac:spMkLst>
            <pc:docMk/>
            <pc:sldMk cId="42775973" sldId="289"/>
            <ac:spMk id="2" creationId="{EB5AFC54-BB3B-430A-9EBF-786C982EA4D5}"/>
          </ac:spMkLst>
        </pc:spChg>
        <pc:spChg chg="del">
          <ac:chgData name="Чащин Андрей" userId="fba1e89730fb0ff3" providerId="Windows Live" clId="Web-{51A1A27E-26D7-479D-8EE1-FF089F1ABFC1}" dt="2020-12-05T01:13:10.292" v="581"/>
          <ac:spMkLst>
            <pc:docMk/>
            <pc:sldMk cId="42775973" sldId="289"/>
            <ac:spMk id="3" creationId="{EFAFF102-ADAA-4821-B7E6-E7FD4917F90B}"/>
          </ac:spMkLst>
        </pc:spChg>
        <pc:picChg chg="add mod ord">
          <ac:chgData name="Чащин Андрей" userId="fba1e89730fb0ff3" providerId="Windows Live" clId="Web-{51A1A27E-26D7-479D-8EE1-FF089F1ABFC1}" dt="2020-12-05T01:15:40.327" v="622" actId="1076"/>
          <ac:picMkLst>
            <pc:docMk/>
            <pc:sldMk cId="42775973" sldId="289"/>
            <ac:picMk id="4" creationId="{AE9B25CA-422E-437D-95EB-3EFFA601D3F3}"/>
          </ac:picMkLst>
        </pc:picChg>
        <pc:picChg chg="add mod">
          <ac:chgData name="Чащин Андрей" userId="fba1e89730fb0ff3" providerId="Windows Live" clId="Web-{51A1A27E-26D7-479D-8EE1-FF089F1ABFC1}" dt="2020-12-05T01:15:41.265" v="623" actId="1076"/>
          <ac:picMkLst>
            <pc:docMk/>
            <pc:sldMk cId="42775973" sldId="289"/>
            <ac:picMk id="5" creationId="{6A00552F-FCB1-4BE7-85EF-FAE79F7C2CF6}"/>
          </ac:picMkLst>
        </pc:picChg>
        <pc:picChg chg="add mod modCrop">
          <ac:chgData name="Чащин Андрей" userId="fba1e89730fb0ff3" providerId="Windows Live" clId="Web-{51A1A27E-26D7-479D-8EE1-FF089F1ABFC1}" dt="2020-12-05T01:15:47.327" v="624" actId="1076"/>
          <ac:picMkLst>
            <pc:docMk/>
            <pc:sldMk cId="42775973" sldId="289"/>
            <ac:picMk id="6" creationId="{B3D2A9D4-EDBD-4E58-9DE5-4ABA1915B1AC}"/>
          </ac:picMkLst>
        </pc:picChg>
      </pc:sldChg>
      <pc:sldChg chg="addSp delSp modSp new modTransition">
        <pc:chgData name="Чащин Андрей" userId="fba1e89730fb0ff3" providerId="Windows Live" clId="Web-{51A1A27E-26D7-479D-8EE1-FF089F1ABFC1}" dt="2020-12-05T01:23:01.214" v="937"/>
        <pc:sldMkLst>
          <pc:docMk/>
          <pc:sldMk cId="3715857350" sldId="290"/>
        </pc:sldMkLst>
        <pc:spChg chg="mod">
          <ac:chgData name="Чащин Андрей" userId="fba1e89730fb0ff3" providerId="Windows Live" clId="Web-{51A1A27E-26D7-479D-8EE1-FF089F1ABFC1}" dt="2020-12-05T01:18:04.237" v="718" actId="1076"/>
          <ac:spMkLst>
            <pc:docMk/>
            <pc:sldMk cId="3715857350" sldId="290"/>
            <ac:spMk id="2" creationId="{D5EB65AF-C771-4637-B767-EC02AEF31E57}"/>
          </ac:spMkLst>
        </pc:spChg>
        <pc:spChg chg="del">
          <ac:chgData name="Чащин Андрей" userId="fba1e89730fb0ff3" providerId="Windows Live" clId="Web-{51A1A27E-26D7-479D-8EE1-FF089F1ABFC1}" dt="2020-12-05T01:16:36.875" v="707"/>
          <ac:spMkLst>
            <pc:docMk/>
            <pc:sldMk cId="3715857350" sldId="290"/>
            <ac:spMk id="3" creationId="{19A31FFC-9119-4E19-BC68-525BA88DC458}"/>
          </ac:spMkLst>
        </pc:spChg>
        <pc:picChg chg="add mod ord">
          <ac:chgData name="Чащин Андрей" userId="fba1e89730fb0ff3" providerId="Windows Live" clId="Web-{51A1A27E-26D7-479D-8EE1-FF089F1ABFC1}" dt="2020-12-05T01:17:59.424" v="717" actId="1076"/>
          <ac:picMkLst>
            <pc:docMk/>
            <pc:sldMk cId="3715857350" sldId="290"/>
            <ac:picMk id="4" creationId="{151B1E69-83E9-467A-BE20-1131DBC886C3}"/>
          </ac:picMkLst>
        </pc:picChg>
        <pc:picChg chg="add mod">
          <ac:chgData name="Чащин Андрей" userId="fba1e89730fb0ff3" providerId="Windows Live" clId="Web-{51A1A27E-26D7-479D-8EE1-FF089F1ABFC1}" dt="2020-12-05T01:17:57.034" v="716" actId="1076"/>
          <ac:picMkLst>
            <pc:docMk/>
            <pc:sldMk cId="3715857350" sldId="290"/>
            <ac:picMk id="5" creationId="{95CE9B07-BFD3-4390-AD74-2C0DF969E8AF}"/>
          </ac:picMkLst>
        </pc:picChg>
      </pc:sldChg>
      <pc:sldChg chg="modSp new del">
        <pc:chgData name="Чащин Андрей" userId="fba1e89730fb0ff3" providerId="Windows Live" clId="Web-{51A1A27E-26D7-479D-8EE1-FF089F1ABFC1}" dt="2020-12-05T01:19:52.225" v="751"/>
        <pc:sldMkLst>
          <pc:docMk/>
          <pc:sldMk cId="1408867313" sldId="291"/>
        </pc:sldMkLst>
        <pc:spChg chg="mod">
          <ac:chgData name="Чащин Андрей" userId="fba1e89730fb0ff3" providerId="Windows Live" clId="Web-{51A1A27E-26D7-479D-8EE1-FF089F1ABFC1}" dt="2020-12-05T01:19:38.318" v="734" actId="20577"/>
          <ac:spMkLst>
            <pc:docMk/>
            <pc:sldMk cId="1408867313" sldId="291"/>
            <ac:spMk id="2" creationId="{5C312ECF-EFBC-4DAE-B7EF-E4C7FDB64E02}"/>
          </ac:spMkLst>
        </pc:spChg>
        <pc:spChg chg="mod">
          <ac:chgData name="Чащин Андрей" userId="fba1e89730fb0ff3" providerId="Windows Live" clId="Web-{51A1A27E-26D7-479D-8EE1-FF089F1ABFC1}" dt="2020-12-05T01:19:49.974" v="748" actId="20577"/>
          <ac:spMkLst>
            <pc:docMk/>
            <pc:sldMk cId="1408867313" sldId="291"/>
            <ac:spMk id="3" creationId="{6D5E019A-91CE-4B3E-A3DD-3EA168E3CF77}"/>
          </ac:spMkLst>
        </pc:spChg>
      </pc:sldChg>
      <pc:sldChg chg="modSp new ord modTransition">
        <pc:chgData name="Чащин Андрей" userId="fba1e89730fb0ff3" providerId="Windows Live" clId="Web-{51A1A27E-26D7-479D-8EE1-FF089F1ABFC1}" dt="2020-12-05T01:23:01.214" v="937"/>
        <pc:sldMkLst>
          <pc:docMk/>
          <pc:sldMk cId="3935556528" sldId="291"/>
        </pc:sldMkLst>
        <pc:spChg chg="mod">
          <ac:chgData name="Чащин Андрей" userId="fba1e89730fb0ff3" providerId="Windows Live" clId="Web-{51A1A27E-26D7-479D-8EE1-FF089F1ABFC1}" dt="2020-12-05T01:20:04.428" v="757" actId="20577"/>
          <ac:spMkLst>
            <pc:docMk/>
            <pc:sldMk cId="3935556528" sldId="291"/>
            <ac:spMk id="2" creationId="{004F2D34-24EB-4974-BBBD-2B5FE27450ED}"/>
          </ac:spMkLst>
        </pc:spChg>
        <pc:spChg chg="mod">
          <ac:chgData name="Чащин Андрей" userId="fba1e89730fb0ff3" providerId="Windows Live" clId="Web-{51A1A27E-26D7-479D-8EE1-FF089F1ABFC1}" dt="2020-12-05T01:20:23.788" v="771" actId="20577"/>
          <ac:spMkLst>
            <pc:docMk/>
            <pc:sldMk cId="3935556528" sldId="291"/>
            <ac:spMk id="3" creationId="{DC9414D4-7EF6-489C-8C0B-4BB76A9C8E49}"/>
          </ac:spMkLst>
        </pc:spChg>
      </pc:sldChg>
      <pc:sldChg chg="delSp modSp new modTransition">
        <pc:chgData name="Чащин Андрей" userId="fba1e89730fb0ff3" providerId="Windows Live" clId="Web-{51A1A27E-26D7-479D-8EE1-FF089F1ABFC1}" dt="2020-12-05T01:23:01.214" v="937"/>
        <pc:sldMkLst>
          <pc:docMk/>
          <pc:sldMk cId="983133198" sldId="292"/>
        </pc:sldMkLst>
        <pc:spChg chg="mod">
          <ac:chgData name="Чащин Андрей" userId="fba1e89730fb0ff3" providerId="Windows Live" clId="Web-{51A1A27E-26D7-479D-8EE1-FF089F1ABFC1}" dt="2020-12-05T01:22:36.667" v="934" actId="1076"/>
          <ac:spMkLst>
            <pc:docMk/>
            <pc:sldMk cId="983133198" sldId="292"/>
            <ac:spMk id="2" creationId="{DE1EEAB3-448B-4A97-B131-F502F5EBF0CA}"/>
          </ac:spMkLst>
        </pc:spChg>
        <pc:spChg chg="del mod">
          <ac:chgData name="Чащин Андрей" userId="fba1e89730fb0ff3" providerId="Windows Live" clId="Web-{51A1A27E-26D7-479D-8EE1-FF089F1ABFC1}" dt="2020-12-05T01:22:33.120" v="933"/>
          <ac:spMkLst>
            <pc:docMk/>
            <pc:sldMk cId="983133198" sldId="292"/>
            <ac:spMk id="3" creationId="{B9243EF2-0C78-4ADD-B63F-00487A44C60C}"/>
          </ac:spMkLst>
        </pc:spChg>
      </pc:sldChg>
      <pc:sldMasterChg chg="modTransition modSldLayout">
        <pc:chgData name="Чащин Андрей" userId="fba1e89730fb0ff3" providerId="Windows Live" clId="Web-{51A1A27E-26D7-479D-8EE1-FF089F1ABFC1}" dt="2020-12-05T01:23:01.214" v="937"/>
        <pc:sldMasterMkLst>
          <pc:docMk/>
          <pc:sldMasterMk cId="3154979492" sldId="2147483648"/>
        </pc:sldMasterMkLst>
        <pc:sldLayoutChg chg="modTransition">
          <pc:chgData name="Чащин Андрей" userId="fba1e89730fb0ff3" providerId="Windows Live" clId="Web-{51A1A27E-26D7-479D-8EE1-FF089F1ABFC1}" dt="2020-12-05T01:23:01.214" v="937"/>
          <pc:sldLayoutMkLst>
            <pc:docMk/>
            <pc:sldMasterMk cId="3154979492" sldId="2147483648"/>
            <pc:sldLayoutMk cId="161079921" sldId="2147483649"/>
          </pc:sldLayoutMkLst>
        </pc:sldLayoutChg>
        <pc:sldLayoutChg chg="modTransition">
          <pc:chgData name="Чащин Андрей" userId="fba1e89730fb0ff3" providerId="Windows Live" clId="Web-{51A1A27E-26D7-479D-8EE1-FF089F1ABFC1}" dt="2020-12-05T01:23:01.214" v="937"/>
          <pc:sldLayoutMkLst>
            <pc:docMk/>
            <pc:sldMasterMk cId="3154979492" sldId="2147483648"/>
            <pc:sldLayoutMk cId="2703711724" sldId="2147483650"/>
          </pc:sldLayoutMkLst>
        </pc:sldLayoutChg>
        <pc:sldLayoutChg chg="modTransition">
          <pc:chgData name="Чащин Андрей" userId="fba1e89730fb0ff3" providerId="Windows Live" clId="Web-{51A1A27E-26D7-479D-8EE1-FF089F1ABFC1}" dt="2020-12-05T01:23:01.214" v="937"/>
          <pc:sldLayoutMkLst>
            <pc:docMk/>
            <pc:sldMasterMk cId="3154979492" sldId="2147483648"/>
            <pc:sldLayoutMk cId="4076369896" sldId="2147483651"/>
          </pc:sldLayoutMkLst>
        </pc:sldLayoutChg>
        <pc:sldLayoutChg chg="modTransition">
          <pc:chgData name="Чащин Андрей" userId="fba1e89730fb0ff3" providerId="Windows Live" clId="Web-{51A1A27E-26D7-479D-8EE1-FF089F1ABFC1}" dt="2020-12-05T01:23:01.214" v="937"/>
          <pc:sldLayoutMkLst>
            <pc:docMk/>
            <pc:sldMasterMk cId="3154979492" sldId="2147483648"/>
            <pc:sldLayoutMk cId="2625762208" sldId="2147483652"/>
          </pc:sldLayoutMkLst>
        </pc:sldLayoutChg>
        <pc:sldLayoutChg chg="modTransition">
          <pc:chgData name="Чащин Андрей" userId="fba1e89730fb0ff3" providerId="Windows Live" clId="Web-{51A1A27E-26D7-479D-8EE1-FF089F1ABFC1}" dt="2020-12-05T01:23:01.214" v="937"/>
          <pc:sldLayoutMkLst>
            <pc:docMk/>
            <pc:sldMasterMk cId="3154979492" sldId="2147483648"/>
            <pc:sldLayoutMk cId="188002762" sldId="2147483653"/>
          </pc:sldLayoutMkLst>
        </pc:sldLayoutChg>
        <pc:sldLayoutChg chg="modTransition">
          <pc:chgData name="Чащин Андрей" userId="fba1e89730fb0ff3" providerId="Windows Live" clId="Web-{51A1A27E-26D7-479D-8EE1-FF089F1ABFC1}" dt="2020-12-05T01:23:01.214" v="937"/>
          <pc:sldLayoutMkLst>
            <pc:docMk/>
            <pc:sldMasterMk cId="3154979492" sldId="2147483648"/>
            <pc:sldLayoutMk cId="2295335545" sldId="2147483654"/>
          </pc:sldLayoutMkLst>
        </pc:sldLayoutChg>
        <pc:sldLayoutChg chg="modTransition">
          <pc:chgData name="Чащин Андрей" userId="fba1e89730fb0ff3" providerId="Windows Live" clId="Web-{51A1A27E-26D7-479D-8EE1-FF089F1ABFC1}" dt="2020-12-05T01:23:01.214" v="937"/>
          <pc:sldLayoutMkLst>
            <pc:docMk/>
            <pc:sldMasterMk cId="3154979492" sldId="2147483648"/>
            <pc:sldLayoutMk cId="1988754143" sldId="2147483655"/>
          </pc:sldLayoutMkLst>
        </pc:sldLayoutChg>
        <pc:sldLayoutChg chg="modTransition">
          <pc:chgData name="Чащин Андрей" userId="fba1e89730fb0ff3" providerId="Windows Live" clId="Web-{51A1A27E-26D7-479D-8EE1-FF089F1ABFC1}" dt="2020-12-05T01:23:01.214" v="937"/>
          <pc:sldLayoutMkLst>
            <pc:docMk/>
            <pc:sldMasterMk cId="3154979492" sldId="2147483648"/>
            <pc:sldLayoutMk cId="3665695281" sldId="2147483656"/>
          </pc:sldLayoutMkLst>
        </pc:sldLayoutChg>
        <pc:sldLayoutChg chg="modTransition">
          <pc:chgData name="Чащин Андрей" userId="fba1e89730fb0ff3" providerId="Windows Live" clId="Web-{51A1A27E-26D7-479D-8EE1-FF089F1ABFC1}" dt="2020-12-05T01:23:01.214" v="937"/>
          <pc:sldLayoutMkLst>
            <pc:docMk/>
            <pc:sldMasterMk cId="3154979492" sldId="2147483648"/>
            <pc:sldLayoutMk cId="2134169247" sldId="2147483657"/>
          </pc:sldLayoutMkLst>
        </pc:sldLayoutChg>
        <pc:sldLayoutChg chg="modTransition">
          <pc:chgData name="Чащин Андрей" userId="fba1e89730fb0ff3" providerId="Windows Live" clId="Web-{51A1A27E-26D7-479D-8EE1-FF089F1ABFC1}" dt="2020-12-05T01:23:01.214" v="937"/>
          <pc:sldLayoutMkLst>
            <pc:docMk/>
            <pc:sldMasterMk cId="3154979492" sldId="2147483648"/>
            <pc:sldLayoutMk cId="2065727480" sldId="2147483658"/>
          </pc:sldLayoutMkLst>
        </pc:sldLayoutChg>
        <pc:sldLayoutChg chg="modTransition">
          <pc:chgData name="Чащин Андрей" userId="fba1e89730fb0ff3" providerId="Windows Live" clId="Web-{51A1A27E-26D7-479D-8EE1-FF089F1ABFC1}" dt="2020-12-05T01:23:01.214" v="937"/>
          <pc:sldLayoutMkLst>
            <pc:docMk/>
            <pc:sldMasterMk cId="3154979492" sldId="2147483648"/>
            <pc:sldLayoutMk cId="812261758" sldId="2147483659"/>
          </pc:sldLayoutMkLst>
        </pc:sldLayoutChg>
      </pc:sldMasterChg>
    </pc:docChg>
  </pc:docChgLst>
  <pc:docChgLst>
    <pc:chgData name="Pogovich Bobizo" userId="1af43885f2e02cbe" providerId="Windows Live" clId="Web-{8B63BB92-DBD6-4D41-B227-16AEDD3D0BAB}"/>
    <pc:docChg chg="addSld modSld">
      <pc:chgData name="Pogovich Bobizo" userId="1af43885f2e02cbe" providerId="Windows Live" clId="Web-{8B63BB92-DBD6-4D41-B227-16AEDD3D0BAB}" dt="2022-01-21T05:09:07.433" v="11"/>
      <pc:docMkLst>
        <pc:docMk/>
      </pc:docMkLst>
      <pc:sldChg chg="addSp delSp modSp new">
        <pc:chgData name="Pogovich Bobizo" userId="1af43885f2e02cbe" providerId="Windows Live" clId="Web-{8B63BB92-DBD6-4D41-B227-16AEDD3D0BAB}" dt="2022-01-21T05:09:07.433" v="11"/>
        <pc:sldMkLst>
          <pc:docMk/>
          <pc:sldMk cId="2591511606" sldId="299"/>
        </pc:sldMkLst>
        <pc:picChg chg="add del mod">
          <ac:chgData name="Pogovich Bobizo" userId="1af43885f2e02cbe" providerId="Windows Live" clId="Web-{8B63BB92-DBD6-4D41-B227-16AEDD3D0BAB}" dt="2022-01-21T05:08:44.026" v="5"/>
          <ac:picMkLst>
            <pc:docMk/>
            <pc:sldMk cId="2591511606" sldId="299"/>
            <ac:picMk id="2" creationId="{82DAA6C7-99D9-4457-B710-B349F1F9A6AC}"/>
          </ac:picMkLst>
        </pc:picChg>
        <pc:picChg chg="add mod">
          <ac:chgData name="Pogovich Bobizo" userId="1af43885f2e02cbe" providerId="Windows Live" clId="Web-{8B63BB92-DBD6-4D41-B227-16AEDD3D0BAB}" dt="2022-01-21T05:09:07.433" v="11"/>
          <ac:picMkLst>
            <pc:docMk/>
            <pc:sldMk cId="2591511606" sldId="299"/>
            <ac:picMk id="3" creationId="{A3C50028-1F9F-432A-8538-EFDE6A82E1F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2550" y="209128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a typeface="+mj-lt"/>
                <a:cs typeface="+mj-lt"/>
              </a:rPr>
              <a:t>Применение технологии речевого развития «</a:t>
            </a:r>
            <a:r>
              <a:rPr lang="ru-RU" b="1" dirty="0" err="1">
                <a:ea typeface="+mj-lt"/>
                <a:cs typeface="+mj-lt"/>
              </a:rPr>
              <a:t>Сторисек</a:t>
            </a:r>
            <a:r>
              <a:rPr lang="ru-RU" b="1" dirty="0">
                <a:ea typeface="+mj-lt"/>
                <a:cs typeface="+mj-lt"/>
              </a:rPr>
              <a:t>» в работе с детьми дошкольного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725019"/>
            <a:ext cx="9144000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>
                <a:cs typeface="Calibri"/>
              </a:rPr>
              <a:t>Подготовила: Воспитатель МАДОУ детского сада №14 "Рябинка" Чащина Евгения Игоревна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9C94A52-8D0A-4E9E-AFF6-781BBFD3B83D}"/>
              </a:ext>
            </a:extLst>
          </p:cNvPr>
          <p:cNvSpPr txBox="1"/>
          <p:nvPr/>
        </p:nvSpPr>
        <p:spPr>
          <a:xfrm>
            <a:off x="2671351" y="1109124"/>
            <a:ext cx="7048244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dirty="0">
                <a:cs typeface="Calibri"/>
              </a:rPr>
              <a:t>Использование данного проектного метода действительно даёт возможность детям </a:t>
            </a:r>
            <a:endParaRPr lang="ru-RU" dirty="0">
              <a:cs typeface="Calibri" panose="020F0502020204030204"/>
            </a:endParaRPr>
          </a:p>
          <a:p>
            <a:pPr algn="ctr"/>
            <a:r>
              <a:rPr lang="ru-RU" sz="2800" b="1">
                <a:cs typeface="Calibri"/>
              </a:rPr>
              <a:t>"потрогать сказку"</a:t>
            </a:r>
            <a:endParaRPr lang="ru-RU">
              <a:cs typeface="Calibri" panose="020F0502020204030204"/>
            </a:endParaRPr>
          </a:p>
        </p:txBody>
      </p:sp>
      <p:pic>
        <p:nvPicPr>
          <p:cNvPr id="2" name="Рисунок 4" descr="Изображение выглядит как человек, группа, в позе, фотография&#10;&#10;Автоматически созданное описание">
            <a:extLst>
              <a:ext uri="{FF2B5EF4-FFF2-40B4-BE49-F238E27FC236}">
                <a16:creationId xmlns:a16="http://schemas.microsoft.com/office/drawing/2014/main" id="{8E741803-8C72-4335-9587-016F4D5617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0718" y="2772008"/>
            <a:ext cx="3969834" cy="2977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5" descr="Изображение выглядит как внутренний, стол, сидит, компьютер&#10;&#10;Автоматически созданное описание">
            <a:extLst>
              <a:ext uri="{FF2B5EF4-FFF2-40B4-BE49-F238E27FC236}">
                <a16:creationId xmlns:a16="http://schemas.microsoft.com/office/drawing/2014/main" id="{B95AF978-A2B9-4A51-9640-BA377EF077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9277" y="2771077"/>
            <a:ext cx="2232103" cy="29792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6651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D92BCED-7CFF-4E0C-A2EA-94E8996012D9}"/>
              </a:ext>
            </a:extLst>
          </p:cNvPr>
          <p:cNvSpPr txBox="1"/>
          <p:nvPr/>
        </p:nvSpPr>
        <p:spPr>
          <a:xfrm>
            <a:off x="2578001" y="708060"/>
            <a:ext cx="7036419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/>
              <a:t>"</a:t>
            </a:r>
            <a:r>
              <a:rPr lang="ru-RU" sz="2800" b="1" dirty="0" err="1"/>
              <a:t>Сторисек</a:t>
            </a:r>
            <a:r>
              <a:rPr lang="ru-RU" sz="2800" b="1" dirty="0"/>
              <a:t>"</a:t>
            </a:r>
            <a:endParaRPr lang="ru-RU" sz="2800" b="1" dirty="0">
              <a:cs typeface="Calibri"/>
            </a:endParaRPr>
          </a:p>
          <a:p>
            <a:pPr algn="ctr"/>
            <a:r>
              <a:rPr lang="ru-RU" sz="2800" dirty="0"/>
              <a:t>Разработан английским доктором филологии Нейлом Гриффитсом в 1994 году</a:t>
            </a:r>
            <a:endParaRPr lang="ru-RU" sz="2800" dirty="0">
              <a:cs typeface="Calibri"/>
            </a:endParaRPr>
          </a:p>
        </p:txBody>
      </p:sp>
      <p:pic>
        <p:nvPicPr>
          <p:cNvPr id="2" name="Рисунок 4" descr="Изображение выглядит как человек, внутренний, сидит, стол&#10;&#10;Автоматически созданное описание">
            <a:extLst>
              <a:ext uri="{FF2B5EF4-FFF2-40B4-BE49-F238E27FC236}">
                <a16:creationId xmlns:a16="http://schemas.microsoft.com/office/drawing/2014/main" id="{AE0B9454-F61A-47FF-AB47-652879C6BE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1779" y="2211794"/>
            <a:ext cx="2575932" cy="38090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6607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96B6DD-AF13-4280-8E59-C2D9A070F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7590" y="49385"/>
            <a:ext cx="10515600" cy="1325563"/>
          </a:xfrm>
        </p:spPr>
        <p:txBody>
          <a:bodyPr/>
          <a:lstStyle/>
          <a:p>
            <a:r>
              <a:rPr lang="ru-RU" sz="3600" b="1" dirty="0">
                <a:ea typeface="+mj-lt"/>
                <a:cs typeface="+mj-lt"/>
              </a:rPr>
              <a:t>Этапы работы над созданием </a:t>
            </a:r>
            <a:r>
              <a:rPr lang="ru-RU" sz="3600" b="1" dirty="0" err="1">
                <a:ea typeface="+mj-lt"/>
                <a:cs typeface="+mj-lt"/>
              </a:rPr>
              <a:t>Сторисека</a:t>
            </a:r>
            <a:endParaRPr lang="ru-RU" sz="4000" b="1" dirty="0">
              <a:ea typeface="+mj-lt"/>
              <a:cs typeface="+mj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69C746-7B0F-48AF-A079-27E476B57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6745" y="1296997"/>
            <a:ext cx="6166624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400" b="1" dirty="0">
                <a:ea typeface="+mn-lt"/>
                <a:cs typeface="+mn-lt"/>
              </a:rPr>
              <a:t>Подготовительный этап:</a:t>
            </a:r>
            <a:endParaRPr lang="ru-RU" sz="2400">
              <a:cs typeface="Calibri" panose="020F0502020204030204"/>
            </a:endParaRPr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1. Определяется произведение детской художественной литературы, которому посвящается «</a:t>
            </a:r>
            <a:r>
              <a:rPr lang="ru-RU" sz="2000" dirty="0" err="1">
                <a:ea typeface="+mn-lt"/>
                <a:cs typeface="+mn-lt"/>
              </a:rPr>
              <a:t>Сторисек</a:t>
            </a:r>
            <a:r>
              <a:rPr lang="ru-RU" sz="2000" dirty="0">
                <a:ea typeface="+mn-lt"/>
                <a:cs typeface="+mn-lt"/>
              </a:rPr>
              <a:t>»</a:t>
            </a:r>
            <a:endParaRPr lang="ru-RU" sz="2000" dirty="0">
              <a:cs typeface="Calibri" panose="020F0502020204030204"/>
            </a:endParaRPr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 Критерии отбора книги:</a:t>
            </a:r>
            <a:endParaRPr lang="ru-RU" sz="2000">
              <a:cs typeface="Calibri" panose="020F0502020204030204"/>
            </a:endParaRPr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- книга, соответствующая возрасту детей</a:t>
            </a:r>
            <a:endParaRPr lang="ru-RU" sz="2000" dirty="0">
              <a:cs typeface="Calibri" panose="020F0502020204030204"/>
            </a:endParaRPr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- качественные иллюстрации</a:t>
            </a:r>
            <a:endParaRPr lang="ru-RU" sz="2000" dirty="0">
              <a:cs typeface="Calibri" panose="020F0502020204030204"/>
            </a:endParaRPr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2. Подготавливается мешок (чемодан) для комплекта материалов</a:t>
            </a:r>
            <a:endParaRPr lang="ru-RU" sz="2000" dirty="0">
              <a:cs typeface="Calibri" panose="020F0502020204030204"/>
            </a:endParaRPr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3. Подбираются остальные компоненты для комплекта</a:t>
            </a:r>
            <a:endParaRPr lang="ru-RU" sz="2000" dirty="0">
              <a:cs typeface="Calibri" panose="020F0502020204030204"/>
            </a:endParaRPr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4. Разрабатываются литературные игры</a:t>
            </a:r>
            <a:endParaRPr lang="ru-RU" sz="2000" dirty="0">
              <a:cs typeface="Calibri" panose="020F0502020204030204"/>
            </a:endParaRPr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5. Разрабатываются «Шпаргалки для взрослых»</a:t>
            </a:r>
            <a:endParaRPr lang="ru-RU" sz="2000" dirty="0">
              <a:cs typeface="Calibri" panose="020F0502020204030204"/>
            </a:endParaRPr>
          </a:p>
          <a:p>
            <a:pPr marL="0" indent="0">
              <a:buNone/>
            </a:pPr>
            <a:r>
              <a:rPr lang="ru-RU" sz="2000" dirty="0">
                <a:ea typeface="+mn-lt"/>
                <a:cs typeface="+mn-lt"/>
              </a:rPr>
              <a:t>6. Красочно оформляется опись готового «</a:t>
            </a:r>
            <a:r>
              <a:rPr lang="ru-RU" sz="2000" dirty="0" err="1">
                <a:ea typeface="+mn-lt"/>
                <a:cs typeface="+mn-lt"/>
              </a:rPr>
              <a:t>сторисека</a:t>
            </a:r>
            <a:r>
              <a:rPr lang="ru-RU" sz="2000" dirty="0">
                <a:ea typeface="+mn-lt"/>
                <a:cs typeface="+mn-lt"/>
              </a:rPr>
              <a:t>»</a:t>
            </a:r>
            <a:endParaRPr lang="ru-RU" dirty="0">
              <a:cs typeface="Calibri"/>
            </a:endParaRPr>
          </a:p>
          <a:p>
            <a:endParaRPr lang="ru-RU" sz="2400" dirty="0">
              <a:cs typeface="Calibri"/>
            </a:endParaRPr>
          </a:p>
        </p:txBody>
      </p:sp>
      <p:pic>
        <p:nvPicPr>
          <p:cNvPr id="4" name="Рисунок 5" descr="Изображение выглядит как внутренний, стол, сидит, бумага&#10;&#10;Автоматически созданное описание">
            <a:extLst>
              <a:ext uri="{FF2B5EF4-FFF2-40B4-BE49-F238E27FC236}">
                <a16:creationId xmlns:a16="http://schemas.microsoft.com/office/drawing/2014/main" id="{35CC5641-7270-4100-92E4-A88488F722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8701" y="3826089"/>
            <a:ext cx="3451385" cy="25874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Изображение выглядит как внутренний, стол, сидит, фотография&#10;&#10;Автоматически созданное описание">
            <a:extLst>
              <a:ext uri="{FF2B5EF4-FFF2-40B4-BE49-F238E27FC236}">
                <a16:creationId xmlns:a16="http://schemas.microsoft.com/office/drawing/2014/main" id="{8793D687-0D82-4854-B2E8-F15C985AB0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9410" y="1299580"/>
            <a:ext cx="2723866" cy="22447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12280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9FEA858-F3B7-4B92-AF97-EB8BD7B068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4643" y="1062146"/>
            <a:ext cx="10515600" cy="659404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sz="2400" dirty="0">
                <a:ea typeface="+mn-lt"/>
                <a:cs typeface="+mn-lt"/>
              </a:rPr>
              <a:t>Мягкие игрушки и дополнительные реквизиты помогают оживить книгу. Игрушки помогают изучить образ главных героев книги, развивают понимание прочитанного. Мягкие игрушки </a:t>
            </a:r>
            <a:r>
              <a:rPr lang="ru-RU" sz="2400" dirty="0" err="1">
                <a:ea typeface="+mn-lt"/>
                <a:cs typeface="+mn-lt"/>
              </a:rPr>
              <a:t>сторисека</a:t>
            </a:r>
            <a:r>
              <a:rPr lang="ru-RU" sz="2400" dirty="0">
                <a:ea typeface="+mn-lt"/>
                <a:cs typeface="+mn-lt"/>
              </a:rPr>
              <a:t> – это главные герои художественной книги, а реквизитами могут быть бытовые предметы из книги, предметы обихода или предметы окружающей среды. Научно-популярная книга соответствует тематике художественной книги, дополняет ее научно-познавательными фактами. Аудиокассета или компакт-диск – это запись текста художественной книги. Ребенок может прослушать книгу несколько раз. Многократное прослушивание и проговаривание развивает навыки осмысления звучащей речи, навыки пересказа и рассказывания.</a:t>
            </a:r>
            <a:endParaRPr lang="ru-RU" sz="2400" dirty="0">
              <a:cs typeface="Calibri" panose="020F0502020204030204"/>
            </a:endParaRPr>
          </a:p>
          <a:p>
            <a:pPr marL="0" indent="0">
              <a:buNone/>
            </a:pPr>
            <a:r>
              <a:rPr lang="ru-RU" sz="2400" dirty="0">
                <a:ea typeface="+mn-lt"/>
                <a:cs typeface="+mn-lt"/>
              </a:rPr>
              <a:t>Языковые игры также связаны с содержанием художественной книги. Языковая игра не только развивает новые навыки и расширяет словарный запас, но и доставляет удовольствие.</a:t>
            </a:r>
            <a:endParaRPr lang="ru-RU" sz="2400" dirty="0">
              <a:cs typeface="Calibri" panose="020F0502020204030204"/>
            </a:endParaRPr>
          </a:p>
          <a:p>
            <a:endParaRPr lang="ru-RU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013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EB1EBF4-D1E1-4C83-971E-407983018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4372" y="601314"/>
            <a:ext cx="10186343" cy="592454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z="2400" b="1" dirty="0">
                <a:ea typeface="+mn-lt"/>
                <a:cs typeface="+mn-lt"/>
              </a:rPr>
              <a:t>Этап продвижения:</a:t>
            </a:r>
            <a:endParaRPr lang="ru-RU" sz="2400" dirty="0">
              <a:cs typeface="Calibri" panose="020F0502020204030204"/>
            </a:endParaRPr>
          </a:p>
          <a:p>
            <a:pPr marL="0" indent="0">
              <a:buNone/>
            </a:pPr>
            <a:r>
              <a:rPr lang="ru-RU" sz="2400" dirty="0">
                <a:ea typeface="+mn-lt"/>
                <a:cs typeface="+mn-lt"/>
              </a:rPr>
              <a:t>На этом этапе подготавливаются анонсы мероприятий по «</a:t>
            </a:r>
            <a:r>
              <a:rPr lang="ru-RU" sz="2400" dirty="0" err="1">
                <a:ea typeface="+mn-lt"/>
                <a:cs typeface="+mn-lt"/>
              </a:rPr>
              <a:t>сторисекам</a:t>
            </a:r>
            <a:r>
              <a:rPr lang="ru-RU" sz="2400" dirty="0">
                <a:ea typeface="+mn-lt"/>
                <a:cs typeface="+mn-lt"/>
              </a:rPr>
              <a:t>»</a:t>
            </a:r>
            <a:endParaRPr lang="ru-RU" sz="2400" dirty="0">
              <a:cs typeface="Calibri" panose="020F0502020204030204"/>
            </a:endParaRPr>
          </a:p>
          <a:p>
            <a:r>
              <a:rPr lang="ru-RU" sz="2400" b="1" dirty="0">
                <a:ea typeface="+mn-lt"/>
                <a:cs typeface="+mn-lt"/>
              </a:rPr>
              <a:t>Основной этап:</a:t>
            </a:r>
            <a:endParaRPr lang="ru-RU" sz="2400" dirty="0">
              <a:cs typeface="Calibri"/>
            </a:endParaRPr>
          </a:p>
          <a:p>
            <a:pPr marL="0" indent="0">
              <a:buNone/>
            </a:pPr>
            <a:r>
              <a:rPr lang="ru-RU" sz="2400" dirty="0">
                <a:ea typeface="+mn-lt"/>
                <a:cs typeface="+mn-lt"/>
              </a:rPr>
              <a:t>1.  Работа с художественным произведением (чтение, вопросы по содержанию, рассматривание иллюстраций)</a:t>
            </a:r>
            <a:endParaRPr lang="ru-RU" sz="2400">
              <a:cs typeface="Calibri"/>
            </a:endParaRPr>
          </a:p>
          <a:p>
            <a:pPr marL="0" indent="0">
              <a:buNone/>
            </a:pPr>
            <a:r>
              <a:rPr lang="ru-RU" sz="2400" dirty="0">
                <a:ea typeface="+mn-lt"/>
                <a:cs typeface="+mn-lt"/>
              </a:rPr>
              <a:t>2. Работа с научно-популярной книгой (предложите поделиться своими впечатлениями об иллюстрациях; вспомните понравившиеся факты, например,  о животных; составьте список вопросов, на которые дети хотели бы узнать ответы)</a:t>
            </a:r>
            <a:endParaRPr lang="ru-RU" sz="2400" dirty="0">
              <a:cs typeface="Calibri"/>
            </a:endParaRPr>
          </a:p>
          <a:p>
            <a:pPr marL="0" indent="0">
              <a:buNone/>
            </a:pPr>
            <a:r>
              <a:rPr lang="ru-RU" sz="2400" dirty="0">
                <a:ea typeface="+mn-lt"/>
                <a:cs typeface="+mn-lt"/>
              </a:rPr>
              <a:t>3. Работа с аудиокнигой (коллективное прослушивание с одновременным рисованием, раскрашиванием.)</a:t>
            </a:r>
            <a:endParaRPr lang="ru-RU" sz="2400" dirty="0">
              <a:cs typeface="Calibri"/>
            </a:endParaRPr>
          </a:p>
          <a:p>
            <a:r>
              <a:rPr lang="ru-RU" sz="2400" b="1" dirty="0">
                <a:ea typeface="+mn-lt"/>
                <a:cs typeface="+mn-lt"/>
              </a:rPr>
              <a:t>Завершающий этап:</a:t>
            </a:r>
            <a:endParaRPr lang="ru-RU" sz="2400" dirty="0">
              <a:cs typeface="Calibri"/>
            </a:endParaRPr>
          </a:p>
          <a:p>
            <a:pPr marL="0" indent="0">
              <a:buNone/>
            </a:pPr>
            <a:r>
              <a:rPr lang="ru-RU" sz="2400" dirty="0">
                <a:ea typeface="+mn-lt"/>
                <a:cs typeface="+mn-lt"/>
              </a:rPr>
              <a:t>Собираются впечатления о  книге (произведении), уточняется запрос детей</a:t>
            </a:r>
            <a:endParaRPr lang="ru-RU" sz="2400" dirty="0">
              <a:cs typeface="Calibri"/>
            </a:endParaRPr>
          </a:p>
          <a:p>
            <a:endParaRPr lang="ru-RU">
              <a:cs typeface="Calibri"/>
            </a:endParaRPr>
          </a:p>
          <a:p>
            <a:endParaRPr lang="ru-RU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999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0C7417-B4F1-4B0F-9EB0-5F91856CE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411588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cs typeface="Calibri Light"/>
              </a:rPr>
              <a:t>Определяется произведение детской художественной литературы, которому посвящается "</a:t>
            </a:r>
            <a:r>
              <a:rPr lang="ru-RU" dirty="0" err="1">
                <a:cs typeface="Calibri Light"/>
              </a:rPr>
              <a:t>Сторисек</a:t>
            </a:r>
            <a:r>
              <a:rPr lang="ru-RU" dirty="0">
                <a:cs typeface="Calibri Light"/>
              </a:rPr>
              <a:t>" </a:t>
            </a:r>
          </a:p>
        </p:txBody>
      </p:sp>
      <p:pic>
        <p:nvPicPr>
          <p:cNvPr id="4" name="Рисунок 4" descr="Изображение выглядит как трава, поле, мужчина, зеленый&#10;&#10;Автоматически созданное описание">
            <a:extLst>
              <a:ext uri="{FF2B5EF4-FFF2-40B4-BE49-F238E27FC236}">
                <a16:creationId xmlns:a16="http://schemas.microsoft.com/office/drawing/2014/main" id="{17584EFC-1A5F-4FD6-851F-6BA3BA35B1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3150" y="2124172"/>
            <a:ext cx="4365701" cy="42374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1556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10DFA7-1023-4269-A21A-5182DBF4A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latin typeface="Calibri"/>
                <a:cs typeface="Calibri"/>
              </a:rPr>
              <a:t>Что из себя представляет мешок историй? 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E1C6AF-D69E-4759-BCF8-A9CCA802B4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51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dirty="0">
                <a:cs typeface="Calibri"/>
              </a:rPr>
              <a:t>Это настоящий полотняный мешок, который предварительно можно смастерить вместе с детьми (родителями) проведя  мастер-класс, где возможны варианты по украшению мешка пуговицами, вышивкой и т.д. Мешок можно заменить чемоданом или красочной коробкой. Затем подбираются компоненты для комплекта: это художественная иллюстрированная детская книга, мягкие игрушки, реквизиты, научно-популярная книга по теме, маски, аудиокассета или компакт</a:t>
            </a:r>
          </a:p>
        </p:txBody>
      </p:sp>
    </p:spTree>
    <p:extLst>
      <p:ext uri="{BB962C8B-B14F-4D97-AF65-F5344CB8AC3E}">
        <p14:creationId xmlns:p14="http://schemas.microsoft.com/office/powerpoint/2010/main" val="4049658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382527-C2B0-418F-9B30-2CF1C844F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cs typeface="Calibri Light"/>
              </a:rPr>
              <a:t>Работа с художественным произведением </a:t>
            </a:r>
          </a:p>
        </p:txBody>
      </p:sp>
      <p:pic>
        <p:nvPicPr>
          <p:cNvPr id="4" name="Рисунок 4" descr="Изображение выглядит как стол, человек, внутренний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DFC84D40-CACA-4CBE-AE8A-6E638D832C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95108" y="1825625"/>
            <a:ext cx="5801784" cy="4351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09444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99FFAF-F8D2-4F71-9C89-0D7CAA351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cs typeface="Calibri Light"/>
              </a:rPr>
              <a:t>Проведение игры с элементами театрализации</a:t>
            </a:r>
          </a:p>
        </p:txBody>
      </p:sp>
      <p:pic>
        <p:nvPicPr>
          <p:cNvPr id="4" name="Рисунок 4" descr="Изображение выглядит как внешний, здание, передний, улица&#10;&#10;Автоматически созданное описание">
            <a:extLst>
              <a:ext uri="{FF2B5EF4-FFF2-40B4-BE49-F238E27FC236}">
                <a16:creationId xmlns:a16="http://schemas.microsoft.com/office/drawing/2014/main" id="{5E8AFB8C-D1F3-4A55-A35E-470549D820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64248" y="1872088"/>
            <a:ext cx="3263504" cy="4351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5" descr="Изображение выглядит как ребенок, маленький, челове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9CF2B9A0-1814-4E69-8C40-56CB60682B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4107" y="2055542"/>
            <a:ext cx="2743200" cy="3657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6" descr="Изображение выглядит как человек, ребенок, группа, стоит&#10;&#10;Автоматически созданное описание">
            <a:extLst>
              <a:ext uri="{FF2B5EF4-FFF2-40B4-BE49-F238E27FC236}">
                <a16:creationId xmlns:a16="http://schemas.microsoft.com/office/drawing/2014/main" id="{B33F7F07-3C8F-4F7D-BB0B-D6F04B10C8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4692" y="2055541"/>
            <a:ext cx="2743200" cy="3657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1639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5AFC54-BB3B-430A-9EBF-786C982EA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8411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cs typeface="Calibri Light"/>
              </a:rPr>
              <a:t>Коллективное прослушивание аудиокниги с одновременным комментированным рисованием</a:t>
            </a:r>
          </a:p>
        </p:txBody>
      </p:sp>
      <p:pic>
        <p:nvPicPr>
          <p:cNvPr id="4" name="Рисунок 4" descr="Изображение выглядит как человек, стол, сидит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AE9B25CA-422E-437D-95EB-3EFFA601D3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5199" y="2150868"/>
            <a:ext cx="2845334" cy="37937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5" descr="Изображение выглядит как внутренний, человек, стол, компьютер&#10;&#10;Автоматически созданное описание">
            <a:extLst>
              <a:ext uri="{FF2B5EF4-FFF2-40B4-BE49-F238E27FC236}">
                <a16:creationId xmlns:a16="http://schemas.microsoft.com/office/drawing/2014/main" id="{6A00552F-FCB1-4BE7-85EF-FAE79F7C2C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2132" y="2149398"/>
            <a:ext cx="2994102" cy="22246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6" descr="Изображение выглядит как стол, сидит, маленький, стереосистема&#10;&#10;Автоматически созданное описание">
            <a:extLst>
              <a:ext uri="{FF2B5EF4-FFF2-40B4-BE49-F238E27FC236}">
                <a16:creationId xmlns:a16="http://schemas.microsoft.com/office/drawing/2014/main" id="{B3D2A9D4-EDBD-4E58-9DE5-4ABA1915B1A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027" t="33248" r="685" b="23719"/>
          <a:stretch/>
        </p:blipFill>
        <p:spPr>
          <a:xfrm>
            <a:off x="6675864" y="4629615"/>
            <a:ext cx="2501598" cy="14358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77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12DACC5-F9EB-44A8-8114-05A4BB1F70B0}"/>
              </a:ext>
            </a:extLst>
          </p:cNvPr>
          <p:cNvSpPr txBox="1"/>
          <p:nvPr/>
        </p:nvSpPr>
        <p:spPr>
          <a:xfrm>
            <a:off x="3228700" y="1712515"/>
            <a:ext cx="6776223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/>
              <a:t>Есть талант писателя, а есть талант читателя. Как любой талант, его надо открыть, вырастить и воспитать.</a:t>
            </a:r>
            <a:endParaRPr lang="ru-RU" sz="2800"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B9151B-5C19-4DF9-9155-12B3DA8DBA12}"/>
              </a:ext>
            </a:extLst>
          </p:cNvPr>
          <p:cNvSpPr txBox="1"/>
          <p:nvPr/>
        </p:nvSpPr>
        <p:spPr>
          <a:xfrm>
            <a:off x="7051267" y="3142004"/>
            <a:ext cx="274320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2800" err="1">
                <a:cs typeface="Calibri"/>
              </a:rPr>
              <a:t>С.Я.Маршак</a:t>
            </a:r>
            <a:endParaRPr lang="ru-RU" sz="2800">
              <a:cs typeface="Calibri"/>
            </a:endParaRPr>
          </a:p>
        </p:txBody>
      </p:sp>
      <p:pic>
        <p:nvPicPr>
          <p:cNvPr id="9" name="Рисунок 9" descr="Изображение выглядит как сидит, скамейка, старый, стол&#10;&#10;Автоматически созданное описание">
            <a:extLst>
              <a:ext uri="{FF2B5EF4-FFF2-40B4-BE49-F238E27FC236}">
                <a16:creationId xmlns:a16="http://schemas.microsoft.com/office/drawing/2014/main" id="{729846CC-66B5-4B29-B3B3-27FF14E866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167" y="3097768"/>
            <a:ext cx="2743200" cy="2017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87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EB65AF-C771-4637-B767-EC02AEF31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1784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cs typeface="Calibri Light"/>
              </a:rPr>
              <a:t>Использование настольных игр по мотивам книги</a:t>
            </a:r>
          </a:p>
        </p:txBody>
      </p:sp>
      <p:pic>
        <p:nvPicPr>
          <p:cNvPr id="4" name="Рисунок 4" descr="Изображение выглядит как человек, внутренний, стол, группа&#10;&#10;Автоматически созданное описание">
            <a:extLst>
              <a:ext uri="{FF2B5EF4-FFF2-40B4-BE49-F238E27FC236}">
                <a16:creationId xmlns:a16="http://schemas.microsoft.com/office/drawing/2014/main" id="{151B1E69-83E9-467A-BE20-1131DBC886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1760" y="2206625"/>
            <a:ext cx="2743114" cy="36543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5" descr="Изображение выглядит как человек, внутренний, ребенок, стол&#10;&#10;Автоматически созданное описание">
            <a:extLst>
              <a:ext uri="{FF2B5EF4-FFF2-40B4-BE49-F238E27FC236}">
                <a16:creationId xmlns:a16="http://schemas.microsoft.com/office/drawing/2014/main" id="{95CE9B07-BFD3-4390-AD74-2C0DF969E8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7083" y="2204224"/>
            <a:ext cx="2743200" cy="3657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1585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1EEAB3-448B-4A97-B131-F502F5EBF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1880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cs typeface="Calibri Light"/>
              </a:rPr>
              <a:t>На завершающем этапе  собираются впечатления детей о произведении</a:t>
            </a:r>
          </a:p>
        </p:txBody>
      </p:sp>
    </p:spTree>
    <p:extLst>
      <p:ext uri="{BB962C8B-B14F-4D97-AF65-F5344CB8AC3E}">
        <p14:creationId xmlns:p14="http://schemas.microsoft.com/office/powerpoint/2010/main" val="98313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A8A947D-7955-4EC4-B8E2-2793D7CE2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5665" y="179225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ru-RU" dirty="0">
                <a:ea typeface="+mn-lt"/>
                <a:cs typeface="+mn-lt"/>
              </a:rPr>
              <a:t>Используя эту современную технологию в работе с детьми, на данный момент она является новым направлением и указывает воспитателю возможные пути, которые способствуют освоению связных форм высказываний, обеспечивает эффективное развитие связной речи у дошкольников. Эта технология оказывает огромную помощь в повышение мотивации у воспитанников при формировании навыков осмысления звучащей речи, навыков пересказа и рассказывания.</a:t>
            </a:r>
            <a:endParaRPr lang="ru-RU" sz="20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986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C4870EC-8CD7-47EA-86C8-7E9792EF89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7693" y="2063856"/>
            <a:ext cx="10515600" cy="43513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ru-RU" dirty="0">
                <a:latin typeface="Calibri"/>
                <a:cs typeface="Calibri"/>
              </a:rPr>
              <a:t>Я считаю, что эта технология помогает привлечь пассивных слушателей и рассказчиков к активной деятельности, активизировать познавательный интерес детей, формировать информационную культуру у детей, сделать образовательную деятельность более наглядной и интенсивной.</a:t>
            </a:r>
            <a:endParaRPr lang="ru-RU" dirty="0">
              <a:latin typeface="Calibri"/>
              <a:cs typeface="Calibri Light"/>
            </a:endParaRPr>
          </a:p>
          <a:p>
            <a:pPr>
              <a:spcBef>
                <a:spcPct val="0"/>
              </a:spcBef>
            </a:pPr>
            <a:endParaRPr lang="ru-RU" sz="2000" dirty="0">
              <a:latin typeface="Calibri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1284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B190A28-CB9E-43D6-A183-A060720BA0C2}"/>
              </a:ext>
            </a:extLst>
          </p:cNvPr>
          <p:cNvSpPr txBox="1"/>
          <p:nvPr/>
        </p:nvSpPr>
        <p:spPr>
          <a:xfrm>
            <a:off x="3012857" y="914400"/>
            <a:ext cx="6726380" cy="18158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/>
              <a:t>"Книгу заменить ничем нельзя. </a:t>
            </a:r>
            <a:endParaRPr lang="ru-RU"/>
          </a:p>
          <a:p>
            <a:pPr algn="ctr"/>
            <a:r>
              <a:rPr lang="ru-RU" sz="2800"/>
              <a:t>Несмотря на новейшие открытия, новые виды сохранения информации, не будем спешить расставаться с книгой"</a:t>
            </a:r>
            <a:endParaRPr lang="ru-RU" sz="2800">
              <a:cs typeface="Calibri"/>
            </a:endParaRPr>
          </a:p>
        </p:txBody>
      </p:sp>
      <p:pic>
        <p:nvPicPr>
          <p:cNvPr id="4" name="Рисунок 4" descr="Изображение выглядит как игрушка, рисунок&#10;&#10;Автоматически созданное описание">
            <a:extLst>
              <a:ext uri="{FF2B5EF4-FFF2-40B4-BE49-F238E27FC236}">
                <a16:creationId xmlns:a16="http://schemas.microsoft.com/office/drawing/2014/main" id="{724D56BB-5D36-4075-B0AB-A49299FE6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1766" y="2888909"/>
            <a:ext cx="2706030" cy="324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373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4F2D34-24EB-4974-BBBD-2B5FE27450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ea typeface="+mj-lt"/>
                <a:cs typeface="+mj-lt"/>
              </a:rPr>
              <a:t>Желаю всем творческих успехов!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C9414D4-7EF6-489C-8C0B-4BB76A9C8E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sz="4400" dirty="0">
                <a:ea typeface="+mn-lt"/>
                <a:cs typeface="+mn-lt"/>
              </a:rPr>
              <a:t>Спасибо за внимание</a:t>
            </a:r>
            <a:endParaRPr lang="ru-RU" sz="4400">
              <a:cs typeface="Calibri" panose="020F0502020204030204"/>
            </a:endParaRPr>
          </a:p>
          <a:p>
            <a:endParaRPr lang="ru-RU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5556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3" descr="Изображение выглядит как текст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A3C50028-1F9F-432A-8538-EFDE6A82E1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8368" y="1426545"/>
            <a:ext cx="5349051" cy="40047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9151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62982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Актуальность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15267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ru-RU" dirty="0"/>
              <a:t>В настоящее время в эпоху компьютерных игр и обилия интерактивных пособий, когда малышей сложно увлечь чтением, педагоги прибегают к различным средствам, чтобы привлечь внимание детей их родителей к книге. Существуют различные примеры, методы технологии и проекты, которые способствуют развитию интереса к детской книге и культуре чтения у детей их родителей. </a:t>
            </a:r>
            <a:endParaRPr lang="ru-RU">
              <a:cs typeface="Calibri" panose="020F0502020204030204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538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55838"/>
            <a:ext cx="10515600" cy="853850"/>
          </a:xfrm>
        </p:spPr>
        <p:txBody>
          <a:bodyPr/>
          <a:lstStyle/>
          <a:p>
            <a:r>
              <a:rPr lang="ru-RU" dirty="0"/>
              <a:t>Проблема: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62982"/>
            <a:ext cx="6515101" cy="513147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ru-RU" sz="2400" dirty="0"/>
              <a:t>Речь детей очень краткая и невыразительная, ответы на вопросы односложные, словарный запас недостаточно обширный, при выступлениях на публику присутствует психологический зажим, что отражается на содержании и форме выступлений детей, имеются ошибки при построении предложений, сочетании слов, образовании новых форм слова. </a:t>
            </a:r>
            <a:endParaRPr lang="ru-RU" sz="2400" dirty="0">
              <a:cs typeface="Calibri"/>
            </a:endParaRPr>
          </a:p>
          <a:p>
            <a:pPr marL="0" indent="0">
              <a:buNone/>
            </a:pPr>
            <a:r>
              <a:rPr lang="ru-RU" sz="2400" dirty="0"/>
              <a:t>Сегодня перед воспитателем в детском саду стоит трудная задача: напомнить родителям о том, что именно художественная литература обеспечивает культурное развитие ребенка, формируют и его речь, и языковую культуру, сеет маленькую душу первые ростки нравственности</a:t>
            </a:r>
            <a:endParaRPr lang="ru-RU" sz="2400" dirty="0">
              <a:cs typeface="Calibri" panose="020F0502020204030204"/>
            </a:endParaRPr>
          </a:p>
          <a:p>
            <a:endParaRPr lang="ru-RU" dirty="0"/>
          </a:p>
        </p:txBody>
      </p:sp>
      <p:pic>
        <p:nvPicPr>
          <p:cNvPr id="4" name="Рисунок 5" descr="Изображение выглядит как игрушка, стол, комната&#10;&#10;Автоматически созданное описание">
            <a:extLst>
              <a:ext uri="{FF2B5EF4-FFF2-40B4-BE49-F238E27FC236}">
                <a16:creationId xmlns:a16="http://schemas.microsoft.com/office/drawing/2014/main" id="{3827096C-7ED5-4E53-A37B-D133DF0238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5756" y="3715440"/>
            <a:ext cx="2069708" cy="2529548"/>
          </a:xfrm>
          <a:prstGeom prst="rect">
            <a:avLst/>
          </a:prstGeom>
        </p:spPr>
      </p:pic>
      <p:pic>
        <p:nvPicPr>
          <p:cNvPr id="6" name="Рисунок 10" descr="Изображение выглядит как рисунок&#10;&#10;Автоматически созданное описание">
            <a:extLst>
              <a:ext uri="{FF2B5EF4-FFF2-40B4-BE49-F238E27FC236}">
                <a16:creationId xmlns:a16="http://schemas.microsoft.com/office/drawing/2014/main" id="{FFD3F46E-8011-45BD-B4F0-5FC32E3CFD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6282" y="1116266"/>
            <a:ext cx="1609171" cy="2001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78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54125"/>
            <a:ext cx="10515600" cy="202905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dirty="0"/>
              <a:t>Развивать связную речь детей, обогащать словарный запас через игровую деятельность, развитие умений говорения и слушания, обогащение активного, пассивного и потенциального словаря ребенка, использование технологии "</a:t>
            </a:r>
            <a:r>
              <a:rPr lang="ru-RU" dirty="0" err="1"/>
              <a:t>Сторисек</a:t>
            </a:r>
            <a:r>
              <a:rPr lang="ru-RU" dirty="0"/>
              <a:t>" для развития речи детей старшего возраста.</a:t>
            </a:r>
            <a:endParaRPr lang="ru-RU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393F31C-8B05-4375-9C1A-1D05D0C328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19" y="3499150"/>
            <a:ext cx="3960541" cy="2805493"/>
          </a:xfrm>
          <a:prstGeom prst="rect">
            <a:avLst/>
          </a:prstGeom>
        </p:spPr>
      </p:pic>
      <p:pic>
        <p:nvPicPr>
          <p:cNvPr id="6" name="Рисунок 11" descr="Изображение выглядит как внутренний, стол, маленький, сидит&#10;&#10;Автоматически созданное описание">
            <a:extLst>
              <a:ext uri="{FF2B5EF4-FFF2-40B4-BE49-F238E27FC236}">
                <a16:creationId xmlns:a16="http://schemas.microsoft.com/office/drawing/2014/main" id="{E1404AD6-F1AF-4FAC-A32E-7B2DE04655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820" y="3639721"/>
            <a:ext cx="2562214" cy="250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87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3697"/>
            <a:ext cx="10515600" cy="1325563"/>
          </a:xfrm>
        </p:spPr>
        <p:txBody>
          <a:bodyPr/>
          <a:lstStyle/>
          <a:p>
            <a:r>
              <a:rPr lang="ru-RU" dirty="0"/>
              <a:t>Задачи: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26697"/>
            <a:ext cx="6007102" cy="495912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/>
            <a:r>
              <a:rPr lang="ru-RU" dirty="0"/>
              <a:t>чтение хороших книг</a:t>
            </a:r>
          </a:p>
          <a:p>
            <a:pPr marL="457200" indent="-457200"/>
            <a:r>
              <a:rPr lang="ru-RU" dirty="0"/>
              <a:t>расширение кругозора</a:t>
            </a:r>
            <a:endParaRPr lang="ru-RU" dirty="0">
              <a:cs typeface="Calibri" panose="020F0502020204030204"/>
            </a:endParaRPr>
          </a:p>
          <a:p>
            <a:pPr marL="457200" indent="-457200"/>
            <a:r>
              <a:rPr lang="ru-RU" dirty="0"/>
              <a:t>пополнение и расширение словарного запаса</a:t>
            </a:r>
            <a:endParaRPr lang="ru-RU" dirty="0">
              <a:cs typeface="Calibri" panose="020F0502020204030204"/>
            </a:endParaRPr>
          </a:p>
          <a:p>
            <a:pPr marL="457200" indent="-457200"/>
            <a:r>
              <a:rPr lang="ru-RU" dirty="0"/>
              <a:t>развитие навыков осмысленного чтения</a:t>
            </a:r>
            <a:endParaRPr lang="ru-RU" dirty="0">
              <a:cs typeface="Calibri" panose="020F0502020204030204"/>
            </a:endParaRPr>
          </a:p>
          <a:p>
            <a:pPr marL="457200" indent="-457200"/>
            <a:r>
              <a:rPr lang="ru-RU" dirty="0"/>
              <a:t>навыков обсуждения художественного произведения</a:t>
            </a:r>
            <a:endParaRPr lang="ru-RU" dirty="0">
              <a:cs typeface="Calibri" panose="020F0502020204030204"/>
            </a:endParaRPr>
          </a:p>
          <a:p>
            <a:pPr marL="457200" indent="-457200"/>
            <a:r>
              <a:rPr lang="ru-RU" dirty="0"/>
              <a:t>социальных навыков</a:t>
            </a:r>
            <a:endParaRPr lang="ru-RU" dirty="0">
              <a:cs typeface="Calibri" panose="020F0502020204030204"/>
            </a:endParaRPr>
          </a:p>
          <a:p>
            <a:pPr marL="457200" indent="-457200"/>
            <a:r>
              <a:rPr lang="ru-RU" dirty="0"/>
              <a:t>стимулирование интереса к книге</a:t>
            </a:r>
            <a:endParaRPr lang="ru-RU" dirty="0">
              <a:cs typeface="Calibri" panose="020F0502020204030204"/>
            </a:endParaRPr>
          </a:p>
          <a:p>
            <a:pPr marL="457200" indent="-457200"/>
            <a:endParaRPr lang="ru-RU" dirty="0">
              <a:cs typeface="Calibri" panose="020F0502020204030204"/>
            </a:endParaRPr>
          </a:p>
        </p:txBody>
      </p:sp>
      <p:pic>
        <p:nvPicPr>
          <p:cNvPr id="4" name="Рисунок 7">
            <a:extLst>
              <a:ext uri="{FF2B5EF4-FFF2-40B4-BE49-F238E27FC236}">
                <a16:creationId xmlns:a16="http://schemas.microsoft.com/office/drawing/2014/main" id="{DAAF39D5-A657-4053-8140-3CC9B35FC2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340000">
            <a:off x="7262042" y="693089"/>
            <a:ext cx="2797407" cy="2298837"/>
          </a:xfrm>
          <a:prstGeom prst="rect">
            <a:avLst/>
          </a:prstGeom>
        </p:spPr>
      </p:pic>
      <p:pic>
        <p:nvPicPr>
          <p:cNvPr id="5" name="Рисунок 5" descr="Изображение выглядит как канцелярские товары, письменная принадлежность&#10;&#10;Автоматически созданное описание">
            <a:extLst>
              <a:ext uri="{FF2B5EF4-FFF2-40B4-BE49-F238E27FC236}">
                <a16:creationId xmlns:a16="http://schemas.microsoft.com/office/drawing/2014/main" id="{8481A26F-19F5-41E0-B0BE-00FCE88B8D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3717" y="3525127"/>
            <a:ext cx="2424372" cy="2769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705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Ожидаемые результаты: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3557" y="1245054"/>
            <a:ext cx="6397172" cy="5240337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z="2400" dirty="0"/>
              <a:t>активизировать познавательную деятельность детей;</a:t>
            </a:r>
            <a:endParaRPr lang="ru-RU" sz="2400" dirty="0">
              <a:cs typeface="Calibri"/>
            </a:endParaRPr>
          </a:p>
          <a:p>
            <a:pPr lvl="0"/>
            <a:r>
              <a:rPr lang="ru-RU" sz="2400" dirty="0"/>
              <a:t>успешное овладение грамотной и связной речью;</a:t>
            </a:r>
            <a:endParaRPr lang="ru-RU" sz="2400" dirty="0">
              <a:cs typeface="Calibri"/>
            </a:endParaRPr>
          </a:p>
          <a:p>
            <a:pPr lvl="0"/>
            <a:r>
              <a:rPr lang="ru-RU" sz="2400" dirty="0"/>
              <a:t>повысить интерес детей к чтению книг;</a:t>
            </a:r>
            <a:endParaRPr lang="ru-RU" sz="2400" dirty="0">
              <a:cs typeface="Calibri"/>
            </a:endParaRPr>
          </a:p>
          <a:p>
            <a:r>
              <a:rPr lang="ru-RU" sz="2400" dirty="0"/>
              <a:t>выразительная передача мимикой и движениями эмоциональных состояний героев сказок; </a:t>
            </a:r>
            <a:endParaRPr lang="ru-RU" sz="2400" dirty="0">
              <a:cs typeface="Calibri"/>
            </a:endParaRPr>
          </a:p>
          <a:p>
            <a:pPr lvl="0"/>
            <a:r>
              <a:rPr lang="ru-RU" sz="2400" dirty="0"/>
              <a:t>усиление интереса к занятиям;</a:t>
            </a:r>
            <a:endParaRPr lang="ru-RU" sz="2400" dirty="0">
              <a:cs typeface="Calibri"/>
            </a:endParaRPr>
          </a:p>
          <a:p>
            <a:pPr lvl="0"/>
            <a:r>
              <a:rPr lang="ru-RU" sz="2400" dirty="0"/>
              <a:t>повыситься культурный уровень дошкольников;</a:t>
            </a:r>
            <a:endParaRPr lang="ru-RU" sz="2400" dirty="0">
              <a:cs typeface="Calibri"/>
            </a:endParaRPr>
          </a:p>
          <a:p>
            <a:pPr lvl="0"/>
            <a:r>
              <a:rPr lang="ru-RU" sz="2400" dirty="0"/>
              <a:t>родителей вовлечь в единое пространство "семья-детский сад"</a:t>
            </a:r>
            <a:endParaRPr lang="ru-RU" sz="2400" dirty="0">
              <a:cs typeface="Calibri"/>
            </a:endParaRPr>
          </a:p>
          <a:p>
            <a:endParaRPr lang="ru-RU" dirty="0"/>
          </a:p>
        </p:txBody>
      </p:sp>
      <p:pic>
        <p:nvPicPr>
          <p:cNvPr id="4" name="Рисунок 9" descr="Изображение выглядит как внутренний, кукла, игрушка, стол&#10;&#10;Автоматически созданное описание">
            <a:extLst>
              <a:ext uri="{FF2B5EF4-FFF2-40B4-BE49-F238E27FC236}">
                <a16:creationId xmlns:a16="http://schemas.microsoft.com/office/drawing/2014/main" id="{DAE77409-E7C5-4074-A663-850CBD5E3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6742" y="4007127"/>
            <a:ext cx="2592100" cy="2107016"/>
          </a:xfrm>
          <a:prstGeom prst="rect">
            <a:avLst/>
          </a:prstGeom>
        </p:spPr>
      </p:pic>
      <p:pic>
        <p:nvPicPr>
          <p:cNvPr id="6" name="Рисунок 6" descr="Изображение выглядит как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id="{ACCCED13-BB0C-4324-B947-7635003D6A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9872" y="1715249"/>
            <a:ext cx="3412273" cy="1701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73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66294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План реализации: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0883" y="2409074"/>
            <a:ext cx="9517743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514350" indent="-514350" algn="ctr">
              <a:buAutoNum type="arabicPeriod"/>
            </a:pPr>
            <a:r>
              <a:rPr lang="ru-RU" sz="3200" dirty="0"/>
              <a:t>этап-подготовительный</a:t>
            </a:r>
            <a:endParaRPr lang="ru-RU" sz="3200" dirty="0">
              <a:cs typeface="Calibri"/>
            </a:endParaRPr>
          </a:p>
          <a:p>
            <a:pPr marL="514350" indent="-514350" algn="ctr">
              <a:buAutoNum type="arabicPeriod"/>
            </a:pPr>
            <a:r>
              <a:rPr lang="ru-RU" sz="3200" dirty="0"/>
              <a:t>этап-практический</a:t>
            </a:r>
            <a:endParaRPr lang="ru-RU" sz="3200">
              <a:cs typeface="Calibri"/>
            </a:endParaRPr>
          </a:p>
          <a:p>
            <a:pPr marL="514350" indent="-514350" algn="ctr">
              <a:buAutoNum type="arabicPeriod"/>
            </a:pPr>
            <a:r>
              <a:rPr lang="ru-RU" sz="3200" dirty="0"/>
              <a:t>этап-итоговый</a:t>
            </a:r>
            <a:endParaRPr lang="ru-RU" sz="3200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2068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619</Words>
  <Application>Microsoft Office PowerPoint</Application>
  <PresentationFormat>Широкоэкранный</PresentationFormat>
  <Paragraphs>70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Применение технологии речевого развития «Сторисек» в работе с детьми дошкольного возраста</vt:lpstr>
      <vt:lpstr>Презентация PowerPoint</vt:lpstr>
      <vt:lpstr>Презентация PowerPoint</vt:lpstr>
      <vt:lpstr>Актуальность</vt:lpstr>
      <vt:lpstr>Проблема: </vt:lpstr>
      <vt:lpstr>Цель: </vt:lpstr>
      <vt:lpstr>Задачи:</vt:lpstr>
      <vt:lpstr>Ожидаемые результаты: </vt:lpstr>
      <vt:lpstr>План реализации: </vt:lpstr>
      <vt:lpstr>Презентация PowerPoint</vt:lpstr>
      <vt:lpstr>Презентация PowerPoint</vt:lpstr>
      <vt:lpstr>Этапы работы над созданием Сторисека</vt:lpstr>
      <vt:lpstr>Презентация PowerPoint</vt:lpstr>
      <vt:lpstr>Презентация PowerPoint</vt:lpstr>
      <vt:lpstr>Определяется произведение детской художественной литературы, которому посвящается "Сторисек" </vt:lpstr>
      <vt:lpstr>Что из себя представляет мешок историй? </vt:lpstr>
      <vt:lpstr>Работа с художественным произведением </vt:lpstr>
      <vt:lpstr>Проведение игры с элементами театрализации</vt:lpstr>
      <vt:lpstr>Коллективное прослушивание аудиокниги с одновременным комментированным рисованием</vt:lpstr>
      <vt:lpstr>Использование настольных игр по мотивам книги</vt:lpstr>
      <vt:lpstr>На завершающем этапе  собираются впечатления детей о произведении</vt:lpstr>
      <vt:lpstr>Презентация PowerPoint</vt:lpstr>
      <vt:lpstr>Презентация PowerPoint</vt:lpstr>
      <vt:lpstr>Презентация PowerPoint</vt:lpstr>
      <vt:lpstr>Желаю всем творческих успехов!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 Pavilion</dc:creator>
  <cp:lastModifiedBy>HP Pavilion</cp:lastModifiedBy>
  <cp:revision>314</cp:revision>
  <dcterms:created xsi:type="dcterms:W3CDTF">2020-11-28T02:02:53Z</dcterms:created>
  <dcterms:modified xsi:type="dcterms:W3CDTF">2022-01-21T05:09:08Z</dcterms:modified>
</cp:coreProperties>
</file>