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6" r:id="rId2"/>
    <p:sldId id="256" r:id="rId3"/>
    <p:sldId id="287" r:id="rId4"/>
    <p:sldId id="288" r:id="rId5"/>
    <p:sldId id="257" r:id="rId6"/>
    <p:sldId id="293" r:id="rId7"/>
    <p:sldId id="291" r:id="rId8"/>
    <p:sldId id="292" r:id="rId9"/>
    <p:sldId id="294" r:id="rId10"/>
    <p:sldId id="259" r:id="rId11"/>
    <p:sldId id="260" r:id="rId12"/>
    <p:sldId id="261" r:id="rId13"/>
    <p:sldId id="262" r:id="rId14"/>
    <p:sldId id="263" r:id="rId15"/>
    <p:sldId id="264" r:id="rId16"/>
    <p:sldId id="298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4" r:id="rId27"/>
    <p:sldId id="275" r:id="rId28"/>
    <p:sldId id="276" r:id="rId29"/>
    <p:sldId id="277" r:id="rId30"/>
    <p:sldId id="278" r:id="rId31"/>
    <p:sldId id="279" r:id="rId32"/>
    <p:sldId id="280" r:id="rId33"/>
    <p:sldId id="297" r:id="rId34"/>
    <p:sldId id="295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54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5" y="249126"/>
            <a:ext cx="7183559" cy="6608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6615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C\Desktop\img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500042"/>
            <a:ext cx="8501122" cy="585791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checke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C\Desktop\img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500042"/>
            <a:ext cx="8419032" cy="585791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amond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C\Desktop\img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28604"/>
            <a:ext cx="8358246" cy="592935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C\Desktop\img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8255056" cy="621510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cut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C\Desktop\img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3" y="571480"/>
            <a:ext cx="8382059" cy="592935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comb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2" r="6288"/>
          <a:stretch/>
        </p:blipFill>
        <p:spPr>
          <a:xfrm>
            <a:off x="251520" y="332656"/>
            <a:ext cx="8568952" cy="6018039"/>
          </a:xfrm>
          <a:prstGeom prst="rect">
            <a:avLst/>
          </a:prstGeom>
        </p:spPr>
      </p:pic>
    </p:spTree>
  </p:cSld>
  <p:clrMapOvr>
    <a:masterClrMapping/>
  </p:clrMapOvr>
  <p:transition advClick="0" advTm="5000">
    <p:checker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980728"/>
            <a:ext cx="8370930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5187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AC\Desktop\121577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0"/>
            <a:ext cx="5143536" cy="6823689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AC\Desktop\12157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571480"/>
            <a:ext cx="8215330" cy="542926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pull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AC\Desktop\7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0"/>
            <a:ext cx="4929222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newsfla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C\Desktop\img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536" y="476672"/>
            <a:ext cx="8305817" cy="576741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AC\Desktop\big_143879866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0"/>
            <a:ext cx="4959101" cy="690141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wheel spokes="8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AC\Desktop\www_artru_inf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0"/>
            <a:ext cx="6161484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checker dir="vert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AC\Desktop\_Fazu_Alieva___poet__prozaik__publitsist_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0"/>
            <a:ext cx="7763774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AC\Desktop\i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28010"/>
            <a:ext cx="5286412" cy="682999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strips dir="r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 descr="C:\Users\AC\Desktop\previewim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5646"/>
            <a:ext cx="4357718" cy="685235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pull dir="d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AC\Desktop\121578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09495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wheel spokes="8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C\Desktop\img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1702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cut thruBlk="1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AC\Desktop\img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57227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 descr="C:\Users\AC\Desktop\bad31c275e5039d4b80e4c169cf42ad9_XL.jpg"/>
          <p:cNvPicPr>
            <a:picLocks noChangeAspect="1" noChangeArrowheads="1"/>
          </p:cNvPicPr>
          <p:nvPr/>
        </p:nvPicPr>
        <p:blipFill>
          <a:blip r:embed="rId2"/>
          <a:srcRect t="7954" r="9358" b="9091"/>
          <a:stretch>
            <a:fillRect/>
          </a:stretch>
        </p:blipFill>
        <p:spPr bwMode="auto">
          <a:xfrm>
            <a:off x="0" y="500042"/>
            <a:ext cx="9115648" cy="578647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amond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AC\Desktop\iD2YIGJL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comb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C\Desktop\img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85323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3" descr="C:\Users\AC\Desktop\main_image_4154ac9f9406ed03ac6c98efd2bc174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714356"/>
            <a:ext cx="8490918" cy="535785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wheel spokes="8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AC\Desktop\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0"/>
            <a:ext cx="5863591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blinds dir="vert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AC\Desktop\iYUB3NZH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0"/>
            <a:ext cx="5214974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strips dir="r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96" t="2459" r="13925"/>
          <a:stretch/>
        </p:blipFill>
        <p:spPr>
          <a:xfrm>
            <a:off x="1043608" y="260648"/>
            <a:ext cx="7271250" cy="640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10004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476672"/>
            <a:ext cx="6261565" cy="576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5291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C\Desktop\img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23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C\Desktop\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428604"/>
            <a:ext cx="8172818" cy="571504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16632"/>
            <a:ext cx="4548460" cy="6339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5423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404664"/>
            <a:ext cx="2842876" cy="604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6153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116632"/>
            <a:ext cx="3024336" cy="6532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1821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692696"/>
            <a:ext cx="7986648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99261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0</Words>
  <Application>Microsoft Office PowerPoint</Application>
  <PresentationFormat>Экран (4:3)</PresentationFormat>
  <Paragraphs>0</Paragraphs>
  <Slides>34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7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mdou65</dc:creator>
  <cp:lastModifiedBy>mdou65</cp:lastModifiedBy>
  <cp:revision>17</cp:revision>
  <dcterms:created xsi:type="dcterms:W3CDTF">2017-03-07T05:29:51Z</dcterms:created>
  <dcterms:modified xsi:type="dcterms:W3CDTF">2022-04-14T09:46:53Z</dcterms:modified>
</cp:coreProperties>
</file>