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5" r:id="rId4"/>
    <p:sldId id="263" r:id="rId5"/>
    <p:sldId id="264" r:id="rId6"/>
    <p:sldId id="257" r:id="rId7"/>
    <p:sldId id="258" r:id="rId8"/>
    <p:sldId id="260" r:id="rId9"/>
    <p:sldId id="261" r:id="rId10"/>
    <p:sldId id="262" r:id="rId11"/>
    <p:sldId id="259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6321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5155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0357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838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18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5381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00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091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9343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515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361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1B369-1789-488F-BA87-68CD9EA2CFCE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24745-8C31-4D9D-8FB7-5F3D2C5D2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916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-1" y="0"/>
            <a:ext cx="12111487" cy="667702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Значение </a:t>
            </a:r>
            <a:r>
              <a:rPr lang="ru-RU" sz="8000" b="1" smtClean="0">
                <a:solidFill>
                  <a:srgbClr val="FF0000"/>
                </a:solidFill>
              </a:rPr>
              <a:t>физических знаний </a:t>
            </a:r>
            <a:br>
              <a:rPr lang="ru-RU" sz="8000" b="1" smtClean="0">
                <a:solidFill>
                  <a:srgbClr val="FF0000"/>
                </a:solidFill>
              </a:rPr>
            </a:br>
            <a:r>
              <a:rPr lang="ru-RU" sz="8000" b="1" smtClean="0">
                <a:solidFill>
                  <a:srgbClr val="FF0000"/>
                </a:solidFill>
              </a:rPr>
              <a:t>в </a:t>
            </a:r>
            <a:r>
              <a:rPr lang="ru-RU" sz="8000" b="1" dirty="0" smtClean="0">
                <a:solidFill>
                  <a:srgbClr val="FF0000"/>
                </a:solidFill>
              </a:rPr>
              <a:t>работе по сохранению</a:t>
            </a:r>
            <a:r>
              <a:rPr lang="ru-RU" sz="8000" b="1" dirty="0" smtClean="0">
                <a:solidFill>
                  <a:srgbClr val="FF0000"/>
                </a:solidFill>
              </a:rPr>
              <a:t/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 культурных ценностей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в блокадном Ленинграде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169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36" r="7851"/>
          <a:stretch/>
        </p:blipFill>
        <p:spPr>
          <a:xfrm>
            <a:off x="551544" y="175282"/>
            <a:ext cx="6391185" cy="54841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33" r="20666"/>
          <a:stretch/>
        </p:blipFill>
        <p:spPr>
          <a:xfrm>
            <a:off x="6589485" y="155762"/>
            <a:ext cx="4954815" cy="55019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74762" y="5657671"/>
            <a:ext cx="12266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/>
              <a:t>Двадцатиколонный</a:t>
            </a:r>
            <a:r>
              <a:rPr lang="ru-RU" sz="3600" b="1" dirty="0" smtClean="0"/>
              <a:t> зал</a:t>
            </a:r>
          </a:p>
          <a:p>
            <a:pPr algn="ctr"/>
            <a:r>
              <a:rPr lang="ru-RU" sz="3600" b="1" dirty="0" smtClean="0"/>
              <a:t>рисунок А.С. Никольского и современный вид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6183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169333"/>
            <a:ext cx="8953500" cy="596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07021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Экскурсия по рамам картин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50251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943" y="150306"/>
            <a:ext cx="9049657" cy="61259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1669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Выставка в Эрмитаже в 1944 году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50515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28" y="192314"/>
            <a:ext cx="4377872" cy="59613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700" y="6107021"/>
            <a:ext cx="1205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Почетный нагрудный знак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57452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анкт-Петербург с высоты птичьего полета... / Путешествия / Жилые Дома  Санкт Петербурга / Pinme.ru / Pin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59"/>
          <a:stretch/>
        </p:blipFill>
        <p:spPr bwMode="auto">
          <a:xfrm>
            <a:off x="2293257" y="274864"/>
            <a:ext cx="8258628" cy="62309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882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477" r="35555"/>
          <a:stretch/>
        </p:blipFill>
        <p:spPr>
          <a:xfrm>
            <a:off x="8532723" y="144190"/>
            <a:ext cx="2567078" cy="56679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46" r="11310"/>
          <a:stretch/>
        </p:blipFill>
        <p:spPr>
          <a:xfrm>
            <a:off x="738963" y="144189"/>
            <a:ext cx="7554138" cy="56099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74762" y="5657671"/>
            <a:ext cx="12266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Промышленный альпинист-маскировщик за работой. </a:t>
            </a:r>
          </a:p>
          <a:p>
            <a:pPr algn="ctr"/>
            <a:r>
              <a:rPr lang="ru-RU" sz="3600" b="1" dirty="0" smtClean="0"/>
              <a:t>Знак памяти в честь альпинистов-защитников Ленинграда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91137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150" y="263734"/>
            <a:ext cx="9213820" cy="61086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08664"/>
            <a:ext cx="12192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Укрытый памятник Петру </a:t>
            </a:r>
            <a:r>
              <a:rPr lang="en-US" sz="3600" b="1" dirty="0" smtClean="0"/>
              <a:t>I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84876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28" t="-2078" r="22981"/>
          <a:stretch/>
        </p:blipFill>
        <p:spPr>
          <a:xfrm>
            <a:off x="806091" y="132495"/>
            <a:ext cx="2661517" cy="61826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494" t="12698" r="12069"/>
          <a:stretch/>
        </p:blipFill>
        <p:spPr>
          <a:xfrm>
            <a:off x="7566737" y="273103"/>
            <a:ext cx="3091542" cy="5987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56" t="-2117" r="59742" b="1"/>
          <a:stretch/>
        </p:blipFill>
        <p:spPr>
          <a:xfrm>
            <a:off x="3994130" y="132495"/>
            <a:ext cx="3149601" cy="61277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564451" y="6210815"/>
            <a:ext cx="12266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Полководцы-защитники города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05858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640" y="203200"/>
            <a:ext cx="7913506" cy="55487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5415" y="5657671"/>
            <a:ext cx="11404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Работники Государственного Эрмитажа спасают экспонаты музея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1810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712" y="149757"/>
            <a:ext cx="7090913" cy="5323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4454" y="5473754"/>
            <a:ext cx="11360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М. Э. </a:t>
            </a:r>
            <a:r>
              <a:rPr lang="ru-RU" sz="3600" b="1" dirty="0" err="1" smtClean="0"/>
              <a:t>Матье</a:t>
            </a:r>
            <a:r>
              <a:rPr lang="ru-RU" sz="3600" b="1" dirty="0" smtClean="0"/>
              <a:t> (специалист </a:t>
            </a:r>
            <a:r>
              <a:rPr lang="ru-RU" sz="3600" b="1" dirty="0"/>
              <a:t>в области </a:t>
            </a:r>
            <a:r>
              <a:rPr lang="ru-RU" sz="3600" b="1" dirty="0" smtClean="0"/>
              <a:t>искусства Древнего Египта) готовит экспонаты к отправке в г. Свердловск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0349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2513" y="6060187"/>
            <a:ext cx="1065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/>
              <a:t>Бомбоубежище №7 под итальянскими залами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99"/>
          <a:stretch/>
        </p:blipFill>
        <p:spPr>
          <a:xfrm>
            <a:off x="1306285" y="170898"/>
            <a:ext cx="9231086" cy="58892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622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66" r="30286"/>
          <a:stretch/>
        </p:blipFill>
        <p:spPr>
          <a:xfrm>
            <a:off x="5139873" y="111075"/>
            <a:ext cx="6379027" cy="59457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77" y="111075"/>
            <a:ext cx="4200596" cy="59457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9700" y="6107021"/>
            <a:ext cx="11704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Павильонный зал 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3581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77</Words>
  <Application>Microsoft Office PowerPoint</Application>
  <PresentationFormat>Произвольный</PresentationFormat>
  <Paragraphs>14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Значение физических знаний  в работе по сохранению  культурных ценностей  в блокадном Ленинграде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Музеи  блокадного Ленинграда</dc:title>
  <dc:creator>Галина Антипова</dc:creator>
  <cp:lastModifiedBy>User</cp:lastModifiedBy>
  <cp:revision>23</cp:revision>
  <dcterms:created xsi:type="dcterms:W3CDTF">2020-08-31T14:25:06Z</dcterms:created>
  <dcterms:modified xsi:type="dcterms:W3CDTF">2022-01-29T09:49:01Z</dcterms:modified>
</cp:coreProperties>
</file>