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61" r:id="rId4"/>
    <p:sldId id="262" r:id="rId5"/>
    <p:sldId id="265" r:id="rId6"/>
    <p:sldId id="270" r:id="rId7"/>
    <p:sldId id="271" r:id="rId8"/>
    <p:sldId id="273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084" y="-1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Для работ\имя и-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6500813"/>
            <a:ext cx="747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14449"/>
      </p:ext>
    </p:extLst>
  </p:cSld>
  <p:clrMapOvr>
    <a:masterClrMapping/>
  </p:clrMapOvr>
  <p:transition spd="slow" advClick="0" advTm="3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8563E-8388-40D9-BD8B-A9755C6C92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D51DF-0B33-48F4-A4CA-5AC10E2EA1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785524"/>
      </p:ext>
    </p:extLst>
  </p:cSld>
  <p:clrMapOvr>
    <a:masterClrMapping/>
  </p:clrMapOvr>
  <p:transition spd="slow" advClick="0" advTm="3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73B84-D854-406A-B089-D27EF867C6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8FDD3-20FE-4107-ADED-32F72EF9BE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08092"/>
      </p:ext>
    </p:extLst>
  </p:cSld>
  <p:clrMapOvr>
    <a:masterClrMapping/>
  </p:clrMapOvr>
  <p:transition spd="slow" advClick="0" advTm="3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1917A-56D2-44B1-AFDF-619786BD6F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AEDA6-D04C-4668-BBAB-BE4BF253EE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47441"/>
      </p:ext>
    </p:extLst>
  </p:cSld>
  <p:clrMapOvr>
    <a:masterClrMapping/>
  </p:clrMapOvr>
  <p:transition spd="slow" advClick="0" advTm="3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0D0B1-FC2B-4445-B0D7-797E01B228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E00DB-3A7D-49B8-8942-1DE8F512A0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19903"/>
      </p:ext>
    </p:extLst>
  </p:cSld>
  <p:clrMapOvr>
    <a:masterClrMapping/>
  </p:clrMapOvr>
  <p:transition spd="slow" advClick="0" advTm="3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91085-3971-4430-BB64-F6742786D6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56A50-6CA2-4FF1-B371-0F721FE737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05250"/>
      </p:ext>
    </p:extLst>
  </p:cSld>
  <p:clrMapOvr>
    <a:masterClrMapping/>
  </p:clrMapOvr>
  <p:transition spd="slow" advClick="0" advTm="3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F19A3-BD45-417A-AC2C-F9ABF7D068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25078-B2FC-4737-AF73-6931EF23D9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16682"/>
      </p:ext>
    </p:extLst>
  </p:cSld>
  <p:clrMapOvr>
    <a:masterClrMapping/>
  </p:clrMapOvr>
  <p:transition spd="slow" advClick="0" advTm="3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D056D-2844-4473-8800-40DD850D13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C742-0392-462E-BD83-D46B0938A8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40867"/>
      </p:ext>
    </p:extLst>
  </p:cSld>
  <p:clrMapOvr>
    <a:masterClrMapping/>
  </p:clrMapOvr>
  <p:transition spd="slow" advClick="0" advTm="3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71B4C-4774-4D42-AFC5-21545F15A2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9E9D0-2219-49A8-9B3E-9609722DD2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379173"/>
      </p:ext>
    </p:extLst>
  </p:cSld>
  <p:clrMapOvr>
    <a:masterClrMapping/>
  </p:clrMapOvr>
  <p:transition spd="slow" advClick="0" advTm="3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8E6A9-7974-4001-96B8-DDEA3AB5D7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BD924-9084-46CF-9CB4-8DCAA03603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056982"/>
      </p:ext>
    </p:extLst>
  </p:cSld>
  <p:clrMapOvr>
    <a:masterClrMapping/>
  </p:clrMapOvr>
  <p:transition spd="slow" advClick="0" advTm="3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71864-6057-458E-B8A8-71EE2AA923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3E585-2FE8-498C-903D-366118D919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13887"/>
      </p:ext>
    </p:extLst>
  </p:cSld>
  <p:clrMapOvr>
    <a:masterClrMapping/>
  </p:clrMapOvr>
  <p:transition spd="slow" advClick="0" advTm="3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1A0775-3502-473A-9D03-B189511C08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22.05.2024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CDFE78-4B69-4541-A5BF-795CBBD1E3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6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3000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3.jpeg"/><Relationship Id="rId7" Type="http://schemas.openxmlformats.org/officeDocument/2006/relationships/image" Target="../media/image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19.jpeg"/><Relationship Id="rId7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076.radikal.ru/1006/07/86e0c91bdf7e.gif" TargetMode="External"/><Relationship Id="rId2" Type="http://schemas.openxmlformats.org/officeDocument/2006/relationships/hyperlink" Target="http://cs11089.vkontakte.ru/u17024771/a_082316d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ifportal.ru/data/smiles/nadpisia-7547.gif" TargetMode="External"/><Relationship Id="rId5" Type="http://schemas.openxmlformats.org/officeDocument/2006/relationships/hyperlink" Target="http://img1.liveinternet.ru/images/attach/c/2/72/33/72033163_53d65f66b173c745b2ee302675a272f1.gif" TargetMode="External"/><Relationship Id="rId4" Type="http://schemas.openxmlformats.org/officeDocument/2006/relationships/hyperlink" Target="http://s003.radikal.ru/i202/1006/9e/5a81b023e72c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268760"/>
            <a:ext cx="6836296" cy="1470025"/>
          </a:xfrm>
        </p:spPr>
        <p:txBody>
          <a:bodyPr/>
          <a:lstStyle/>
          <a:p>
            <a:r>
              <a:rPr lang="en-US" sz="6600" b="1" dirty="0">
                <a:solidFill>
                  <a:srgbClr val="FF7C80"/>
                </a:solidFill>
              </a:rPr>
              <a:t>Q</a:t>
            </a:r>
            <a:r>
              <a:rPr lang="en-US" sz="6600" b="1" dirty="0" smtClean="0">
                <a:solidFill>
                  <a:srgbClr val="FF7C80"/>
                </a:solidFill>
              </a:rPr>
              <a:t>uiz</a:t>
            </a:r>
            <a:r>
              <a:rPr lang="ru-RU" sz="6600" b="1" dirty="0" smtClean="0">
                <a:solidFill>
                  <a:srgbClr val="FF7C80"/>
                </a:solidFill>
              </a:rPr>
              <a:t> </a:t>
            </a:r>
            <a:endParaRPr lang="ru-RU" sz="6600" b="1" dirty="0">
              <a:solidFill>
                <a:srgbClr val="FF7C80"/>
              </a:solidFill>
            </a:endParaRPr>
          </a:p>
        </p:txBody>
      </p:sp>
      <p:pic>
        <p:nvPicPr>
          <p:cNvPr id="4" name="Picture 3" descr="C:\Users\Адик\Desktop\86e0c91bdf7e.gif"/>
          <p:cNvPicPr>
            <a:picLocks noChangeAspect="1" noChangeArrowheads="1" noCrop="1"/>
          </p:cNvPicPr>
          <p:nvPr/>
        </p:nvPicPr>
        <p:blipFill>
          <a:blip r:embed="rId2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21088"/>
            <a:ext cx="1031066" cy="12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236345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4000"/>
            <a:lum/>
          </a:blip>
          <a:srcRect/>
          <a:stretch>
            <a:fillRect l="-5000" t="-2000" r="-5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522238" y="836713"/>
            <a:ext cx="619103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547664" y="836712"/>
            <a:ext cx="1553131" cy="1584175"/>
            <a:chOff x="1514886" y="908720"/>
            <a:chExt cx="1553131" cy="158417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ln>
              <a:solidFill>
                <a:schemeClr val="accent5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ln>
              <a:solidFill>
                <a:schemeClr val="accent5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gradFill>
                    <a:gsLst>
                      <a:gs pos="0">
                        <a:srgbClr val="F79646">
                          <a:tint val="90000"/>
                          <a:satMod val="120000"/>
                        </a:srgbClr>
                      </a:gs>
                      <a:gs pos="25000">
                        <a:srgbClr val="F79646">
                          <a:tint val="93000"/>
                          <a:satMod val="120000"/>
                        </a:srgbClr>
                      </a:gs>
                      <a:gs pos="50000">
                        <a:srgbClr val="F79646">
                          <a:shade val="89000"/>
                          <a:satMod val="110000"/>
                        </a:srgbClr>
                      </a:gs>
                      <a:gs pos="75000">
                        <a:srgbClr val="F79646">
                          <a:tint val="93000"/>
                          <a:satMod val="120000"/>
                        </a:srgbClr>
                      </a:gs>
                      <a:gs pos="100000">
                        <a:srgbClr val="F79646">
                          <a:tint val="90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4629642" y="865286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160921" y="4005066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167490" y="2428284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182773" y="844109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066329" y="2428284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076511" y="844109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607789" y="4012459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607790" y="2428284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514887" y="2455178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501527" y="4039353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054658" y="4012459"/>
            <a:ext cx="1553131" cy="15841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1526" y="5445224"/>
            <a:ext cx="621252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11430"/>
                <a:solidFill>
                  <a:srgbClr val="FFFF00"/>
                </a:solidFill>
                <a:effectLst>
                  <a:glow rad="330200">
                    <a:srgbClr val="002060">
                      <a:alpha val="78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The </a:t>
            </a:r>
            <a:r>
              <a:rPr lang="en-US" sz="4800" b="1" dirty="0" smtClean="0">
                <a:ln w="11430"/>
                <a:solidFill>
                  <a:srgbClr val="FFFF00"/>
                </a:solidFill>
                <a:effectLst>
                  <a:glow rad="330200">
                    <a:srgbClr val="002060">
                      <a:alpha val="78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Capitol</a:t>
            </a:r>
            <a:endParaRPr lang="en-US" sz="4800" b="1" dirty="0">
              <a:ln w="11430"/>
              <a:solidFill>
                <a:srgbClr val="FFFF00"/>
              </a:solidFill>
              <a:effectLst>
                <a:glow rad="330200">
                  <a:srgbClr val="002060">
                    <a:alpha val="78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27174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4000"/>
            <a:lum/>
          </a:blip>
          <a:srcRect/>
          <a:stretch>
            <a:fillRect l="-5000" t="-3000" r="-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 descr="http://www.aviewoncities.com/img/washington/kveus6322s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720290" y="1123600"/>
            <a:ext cx="6164080" cy="473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Группа 4"/>
          <p:cNvGrpSpPr/>
          <p:nvPr/>
        </p:nvGrpSpPr>
        <p:grpSpPr>
          <a:xfrm>
            <a:off x="1696068" y="1101388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Прямоугольник 5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362183" y="2705216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" name="Прямоугольник 8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8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273421" y="1101389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Прямоугольник 11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809052" y="1121041"/>
            <a:ext cx="1553131" cy="1584175"/>
            <a:chOff x="1514886" y="908720"/>
            <a:chExt cx="1553131" cy="1584175"/>
          </a:xfrm>
          <a:solidFill>
            <a:srgbClr val="0C376A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5" name="Прямоугольник 14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solidFill>
              <a:srgbClr val="FF8989"/>
            </a:solidFill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solidFill>
              <a:srgbClr val="FF8989"/>
            </a:solidFill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362183" y="1121040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" name="Прямоугольник 17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741173" y="4299792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1" name="Прямоугольник 20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9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734934" y="2685563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" name="Прямоугольник 23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5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75388" y="2705215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Прямоугольник 28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6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296946" y="4299792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2" name="Прямоугольник 31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827169" y="1152523"/>
              <a:ext cx="928563" cy="923330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54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10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819038" y="4289593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5" name="Прямоугольник 34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915920" y="1162924"/>
              <a:ext cx="1008112" cy="923330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54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11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798992" y="2715617"/>
            <a:ext cx="1553131" cy="1584175"/>
            <a:chOff x="1514886" y="908720"/>
            <a:chExt cx="1553131" cy="1584175"/>
          </a:xfrm>
          <a:solidFill>
            <a:srgbClr val="FF8989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8" name="Прямоугольник 37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067484" y="1162924"/>
              <a:ext cx="489704" cy="1015663"/>
            </a:xfrm>
            <a:prstGeom prst="rect">
              <a:avLst/>
            </a:prstGeom>
            <a:grpFill/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60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7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384546" y="4289391"/>
            <a:ext cx="1553131" cy="1584175"/>
            <a:chOff x="1514886" y="908720"/>
            <a:chExt cx="1553131" cy="158417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1" name="Прямоугольник 40"/>
            <p:cNvSpPr/>
            <p:nvPr/>
          </p:nvSpPr>
          <p:spPr>
            <a:xfrm>
              <a:off x="1514886" y="908720"/>
              <a:ext cx="1553131" cy="1584175"/>
            </a:xfrm>
            <a:prstGeom prst="rect">
              <a:avLst/>
            </a:prstGeom>
            <a:solidFill>
              <a:srgbClr val="FF8989"/>
            </a:solidFill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62580" y="1162924"/>
              <a:ext cx="936104" cy="923330"/>
            </a:xfrm>
            <a:prstGeom prst="rect">
              <a:avLst/>
            </a:prstGeom>
            <a:solidFill>
              <a:srgbClr val="FF8989"/>
            </a:solidFill>
            <a:ln>
              <a:solidFill>
                <a:srgbClr val="8E3432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5400" b="1" dirty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12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2021699" y="5733256"/>
            <a:ext cx="56166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glow rad="317500">
                    <a:srgbClr val="0C376A"/>
                  </a:glow>
                </a:effectLst>
                <a:latin typeface="Monotype Corsiva" pitchFamily="66" charset="0"/>
              </a:rPr>
              <a:t>Jefferson Memorial</a:t>
            </a:r>
          </a:p>
        </p:txBody>
      </p:sp>
    </p:spTree>
    <p:extLst>
      <p:ext uri="{BB962C8B-B14F-4D97-AF65-F5344CB8AC3E}">
        <p14:creationId xmlns:p14="http://schemas.microsoft.com/office/powerpoint/2010/main" val="2770865942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3000"/>
            <a:lum/>
          </a:blip>
          <a:srcRect/>
          <a:stretch>
            <a:fillRect l="-5000" t="-2000" r="-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ик\Desktop\Сетевые сообщества\картинки\09f6166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224" y="1094521"/>
            <a:ext cx="6320102" cy="4725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3421" y="1072109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98979" y="1072110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61195" y="1072111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81222" y="1067172"/>
            <a:ext cx="1569764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18857" y="4207871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98978" y="2665414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371988" y="4235523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61195" y="2651348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692717" y="2656286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245848" y="2656286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97855" y="4226194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64836" y="4249589"/>
            <a:ext cx="1553131" cy="158417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18240" y="5517232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FF00"/>
                </a:solidFill>
                <a:effectLst>
                  <a:glow rad="317500">
                    <a:srgbClr val="002060"/>
                  </a:glow>
                </a:effectLst>
                <a:latin typeface="Monotype Corsiva" pitchFamily="66" charset="0"/>
              </a:rPr>
              <a:t>White House</a:t>
            </a:r>
            <a:endParaRPr lang="en-US" sz="4800" b="1" dirty="0">
              <a:solidFill>
                <a:srgbClr val="FFFF00"/>
              </a:solidFill>
              <a:effectLst>
                <a:glow rad="317500">
                  <a:srgbClr val="002060"/>
                </a:glo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969837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8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5000" t="-3000" r="-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551496" y="1065169"/>
            <a:ext cx="5870159" cy="468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19368" y="5746991"/>
            <a:ext cx="6004960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Museum </a:t>
            </a:r>
            <a:r>
              <a:rPr lang="en-US" sz="2800" b="1" dirty="0">
                <a:solidFill>
                  <a:schemeClr val="bg1"/>
                </a:solidFill>
              </a:rPr>
              <a:t>of the American </a:t>
            </a:r>
            <a:r>
              <a:rPr lang="en-US" sz="2800" b="1" dirty="0" smtClean="0">
                <a:solidFill>
                  <a:schemeClr val="bg1"/>
                </a:solidFill>
              </a:rPr>
              <a:t>Indians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36609" y="591242"/>
            <a:ext cx="5917176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What is the name of this building</a:t>
            </a:r>
            <a:r>
              <a:rPr lang="ru-RU" sz="2800" b="1" dirty="0" smtClean="0">
                <a:solidFill>
                  <a:schemeClr val="bg1"/>
                </a:solidFill>
              </a:rPr>
              <a:t>?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668344" y="3144470"/>
            <a:ext cx="1224136" cy="523220"/>
            <a:chOff x="7668344" y="3144470"/>
            <a:chExt cx="1224136" cy="52322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668344" y="3144470"/>
              <a:ext cx="1224136" cy="523220"/>
            </a:xfrm>
            <a:prstGeom prst="rect">
              <a:avLst/>
            </a:prstGeom>
            <a:solidFill>
              <a:srgbClr val="0C376A"/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800" b="1" dirty="0" smtClean="0">
                  <a:solidFill>
                    <a:schemeClr val="bg1"/>
                  </a:solidFill>
                </a:rPr>
                <a:t> </a:t>
              </a:r>
            </a:p>
          </p:txBody>
        </p:sp>
        <p:pic>
          <p:nvPicPr>
            <p:cNvPr id="1026" name="Picture 2" descr="C:\Users\Адик\Desktop\nadpisia-7547.gif"/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6356" y="3191807"/>
              <a:ext cx="1008112" cy="428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56560945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5000" t="-2000" r="-5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613670" y="1182451"/>
            <a:ext cx="5970479" cy="467128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87504" y="5858290"/>
            <a:ext cx="6046492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National Gallery </a:t>
            </a:r>
            <a:r>
              <a:rPr lang="en-US" sz="2800" b="1" dirty="0">
                <a:solidFill>
                  <a:schemeClr val="bg1"/>
                </a:solidFill>
              </a:rPr>
              <a:t>of </a:t>
            </a:r>
            <a:r>
              <a:rPr lang="en-US" sz="2800" b="1" dirty="0" smtClean="0">
                <a:solidFill>
                  <a:schemeClr val="bg1"/>
                </a:solidFill>
              </a:rPr>
              <a:t>Art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13670" y="654673"/>
            <a:ext cx="5970479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How do we call this building</a:t>
            </a:r>
            <a:r>
              <a:rPr lang="ru-RU" sz="2800" b="1" dirty="0" smtClean="0">
                <a:solidFill>
                  <a:schemeClr val="bg1"/>
                </a:solidFill>
              </a:rPr>
              <a:t>?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787481" y="3180431"/>
            <a:ext cx="1224136" cy="523220"/>
            <a:chOff x="7668344" y="3144470"/>
            <a:chExt cx="1224136" cy="52322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668344" y="3144470"/>
              <a:ext cx="1224136" cy="523220"/>
            </a:xfrm>
            <a:prstGeom prst="rect">
              <a:avLst/>
            </a:prstGeom>
            <a:solidFill>
              <a:srgbClr val="0C376A"/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800" b="1" dirty="0" smtClean="0">
                  <a:solidFill>
                    <a:schemeClr val="bg1"/>
                  </a:solidFill>
                </a:rPr>
                <a:t> </a:t>
              </a:r>
            </a:p>
          </p:txBody>
        </p:sp>
        <p:pic>
          <p:nvPicPr>
            <p:cNvPr id="11" name="Picture 2" descr="C:\Users\Адик\Desktop\nadpisia-7547.gif"/>
            <p:cNvPicPr>
              <a:picLocks noChangeAspect="1" noChangeArrowheads="1" noCrop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6356" y="3181819"/>
              <a:ext cx="1008112" cy="4485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8286637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Мила\Desktop\re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85" y="876572"/>
            <a:ext cx="2689956" cy="1707496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Picture 3" descr="Black Presidents White House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822605"/>
            <a:ext cx="2664298" cy="1720969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13358" y="4756855"/>
            <a:ext cx="2714150" cy="174277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19721" y="68022"/>
            <a:ext cx="5917176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Where can we see these rooms</a:t>
            </a:r>
            <a:r>
              <a:rPr lang="ru-RU" sz="2800" b="1" dirty="0" smtClean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78752" y="1322398"/>
            <a:ext cx="3658143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The </a:t>
            </a:r>
            <a:r>
              <a:rPr lang="en-US" sz="2800" b="1" dirty="0">
                <a:solidFill>
                  <a:schemeClr val="bg1"/>
                </a:solidFill>
              </a:rPr>
              <a:t>US </a:t>
            </a:r>
            <a:r>
              <a:rPr lang="en-US" sz="2800" b="1" dirty="0" smtClean="0">
                <a:solidFill>
                  <a:schemeClr val="bg1"/>
                </a:solidFill>
              </a:rPr>
              <a:t>Capitol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78753" y="3143063"/>
            <a:ext cx="3658144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Museum </a:t>
            </a:r>
            <a:r>
              <a:rPr lang="en-US" sz="2800" b="1" dirty="0">
                <a:solidFill>
                  <a:schemeClr val="bg1"/>
                </a:solidFill>
              </a:rPr>
              <a:t>of </a:t>
            </a:r>
            <a:r>
              <a:rPr lang="en-US" sz="2800" b="1" dirty="0" smtClean="0">
                <a:solidFill>
                  <a:schemeClr val="bg1"/>
                </a:solidFill>
              </a:rPr>
              <a:t>the Indians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12785" y="5105020"/>
            <a:ext cx="3624109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White House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75903" y="2016231"/>
            <a:ext cx="817411" cy="65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Адик\Desktop\86e0c91bdf7e.gif"/>
          <p:cNvPicPr>
            <a:picLocks noChangeAspect="1" noChangeArrowheads="1" noCrop="1"/>
          </p:cNvPicPr>
          <p:nvPr/>
        </p:nvPicPr>
        <p:blipFill>
          <a:blip r:embed="rId7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458" y="3816188"/>
            <a:ext cx="1031066" cy="12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дик\Desktop\5a81b023e72c.gif"/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8916" y="5770551"/>
            <a:ext cx="941205" cy="101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386271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Мила\Desktop\0_3db20_9273d314_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13361" y="1755131"/>
            <a:ext cx="2678188" cy="209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61834" y="1708795"/>
            <a:ext cx="2872231" cy="215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www.sonorth.com/travel/media/tours/33/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9220" y="1706758"/>
            <a:ext cx="2864297" cy="214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39362" y="830524"/>
            <a:ext cx="5917176" cy="523220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Where can we see these exhibits </a:t>
            </a:r>
            <a:r>
              <a:rPr lang="ru-RU" sz="2800" b="1" dirty="0" smtClean="0">
                <a:solidFill>
                  <a:schemeClr val="bg1"/>
                </a:solidFill>
              </a:rPr>
              <a:t>? </a:t>
            </a:r>
          </a:p>
        </p:txBody>
      </p:sp>
      <p:pic>
        <p:nvPicPr>
          <p:cNvPr id="1027" name="Picture 3" descr="C:\Users\Адик\Desktop\Сетевые сообщества\картинки\72033163_53d65f66b173c745b2ee302675a272f1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685" y="188640"/>
            <a:ext cx="1190625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19546" y="4310656"/>
            <a:ext cx="2670023" cy="954107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Museum </a:t>
            </a:r>
            <a:r>
              <a:rPr lang="en-US" sz="2800" b="1" dirty="0">
                <a:solidFill>
                  <a:schemeClr val="bg1"/>
                </a:solidFill>
              </a:rPr>
              <a:t>of </a:t>
            </a:r>
            <a:r>
              <a:rPr lang="en-US" sz="2800" b="1" dirty="0" smtClean="0">
                <a:solidFill>
                  <a:schemeClr val="bg1"/>
                </a:solidFill>
              </a:rPr>
              <a:t>the</a:t>
            </a:r>
          </a:p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Indians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31025" y="4310655"/>
            <a:ext cx="2670023" cy="954107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National </a:t>
            </a:r>
            <a:endParaRPr lang="en-US" sz="2800" b="1" dirty="0">
              <a:solidFill>
                <a:schemeClr val="bg1"/>
              </a:solidFill>
            </a:endParaRPr>
          </a:p>
          <a:p>
            <a:pPr lvl="0" algn="ctr"/>
            <a:r>
              <a:rPr lang="en-US" sz="2800" b="1" dirty="0">
                <a:solidFill>
                  <a:schemeClr val="bg1"/>
                </a:solidFill>
              </a:rPr>
              <a:t>Gallery of </a:t>
            </a:r>
            <a:r>
              <a:rPr lang="en-US" sz="2800" b="1" dirty="0" smtClean="0">
                <a:solidFill>
                  <a:schemeClr val="bg1"/>
                </a:solidFill>
              </a:rPr>
              <a:t>Art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21526" y="4291995"/>
            <a:ext cx="2670023" cy="954107"/>
          </a:xfrm>
          <a:prstGeom prst="rect">
            <a:avLst/>
          </a:prstGeom>
          <a:solidFill>
            <a:srgbClr val="0C376A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bg1"/>
                </a:solidFill>
              </a:rPr>
              <a:t>Jefferson Memorial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46430" y="5541863"/>
            <a:ext cx="817411" cy="65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 descr="C:\Users\Адик\Desktop\86e0c91bdf7e.gif"/>
          <p:cNvPicPr>
            <a:picLocks noChangeAspect="1" noChangeArrowheads="1" noCrop="1"/>
          </p:cNvPicPr>
          <p:nvPr/>
        </p:nvPicPr>
        <p:blipFill>
          <a:blip r:embed="rId8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794" y="5276325"/>
            <a:ext cx="108012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Адик\Desktop\5a81b023e72c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8337" y="5361183"/>
            <a:ext cx="941205" cy="101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660157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24744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http://cs11089.vkontakte.ru/u17024771/a_082316d7.jpg</a:t>
            </a:r>
            <a:r>
              <a:rPr lang="ru-RU" dirty="0"/>
              <a:t> - грустный </a:t>
            </a:r>
            <a:r>
              <a:rPr lang="ru-RU" dirty="0" err="1" smtClean="0"/>
              <a:t>смайл</a:t>
            </a:r>
            <a:endParaRPr lang="ru-RU" dirty="0" smtClean="0"/>
          </a:p>
          <a:p>
            <a:r>
              <a:rPr lang="ru-RU" u="sng" dirty="0">
                <a:hlinkClick r:id="rId3"/>
              </a:rPr>
              <a:t>http://i076.radikal.ru/1006/07/86e0c91bdf7e.gif</a:t>
            </a:r>
            <a:r>
              <a:rPr lang="ru-RU" dirty="0"/>
              <a:t> </a:t>
            </a:r>
            <a:r>
              <a:rPr lang="ru-RU" dirty="0" smtClean="0"/>
              <a:t>                 </a:t>
            </a:r>
            <a:r>
              <a:rPr lang="en-US" dirty="0" smtClean="0"/>
              <a:t>-</a:t>
            </a:r>
            <a:r>
              <a:rPr lang="ru-RU" dirty="0" smtClean="0"/>
              <a:t>думающий </a:t>
            </a:r>
            <a:r>
              <a:rPr lang="ru-RU" dirty="0" err="1" smtClean="0"/>
              <a:t>смайл</a:t>
            </a:r>
            <a:endParaRPr lang="ru-RU" dirty="0" smtClean="0"/>
          </a:p>
          <a:p>
            <a:r>
              <a:rPr lang="ru-RU" u="sng" dirty="0">
                <a:hlinkClick r:id="rId4"/>
              </a:rPr>
              <a:t>http://s003.radikal.ru/i202/1006/9e/5a81b023e72c.gif</a:t>
            </a:r>
            <a:r>
              <a:rPr lang="ru-RU" dirty="0"/>
              <a:t>  </a:t>
            </a:r>
            <a:r>
              <a:rPr lang="ru-RU" dirty="0" smtClean="0"/>
              <a:t>     </a:t>
            </a:r>
            <a:r>
              <a:rPr lang="en-US" dirty="0" smtClean="0"/>
              <a:t>-</a:t>
            </a:r>
            <a:r>
              <a:rPr lang="ru-RU" dirty="0" smtClean="0"/>
              <a:t>радостный </a:t>
            </a:r>
            <a:r>
              <a:rPr lang="ru-RU" dirty="0" err="1" smtClean="0"/>
              <a:t>смайл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http</a:t>
            </a:r>
            <a:r>
              <a:rPr lang="ru-RU" dirty="0">
                <a:hlinkClick r:id="rId5"/>
              </a:rPr>
              <a:t>://img1.liveinternet.ru/images/attach/c/2//</a:t>
            </a:r>
            <a:r>
              <a:rPr lang="ru-RU" dirty="0" smtClean="0">
                <a:hlinkClick r:id="rId5"/>
              </a:rPr>
              <a:t>72/33/72033163_53d65f66b173c745b2ee302675a272f1.gif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gifportal.ru/data/smiles/nadpisia-7547.gif</a:t>
            </a:r>
            <a:r>
              <a:rPr lang="ru-RU" dirty="0" smtClean="0"/>
              <a:t> - </a:t>
            </a:r>
            <a:r>
              <a:rPr lang="en-US" dirty="0" smtClean="0"/>
              <a:t> </a:t>
            </a:r>
            <a:r>
              <a:rPr lang="ru-RU" dirty="0" smtClean="0"/>
              <a:t>кнопка  </a:t>
            </a:r>
            <a:r>
              <a:rPr lang="en-US" dirty="0" smtClean="0"/>
              <a:t>enter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347864" y="593628"/>
            <a:ext cx="2838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Использованная анимация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780743"/>
      </p:ext>
    </p:extLst>
  </p:cSld>
  <p:clrMapOvr>
    <a:masterClrMapping/>
  </p:clrMapOvr>
  <p:transition spd="slow" advClick="0" advTm="3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тоальбо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133</Words>
  <Application>Microsoft Office PowerPoint</Application>
  <PresentationFormat>Экран (4:3)</PresentationFormat>
  <Paragraphs>62</Paragraphs>
  <Slides>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фотоальбом</vt:lpstr>
      <vt:lpstr>Quiz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Адик</dc:creator>
  <cp:lastModifiedBy>user_15</cp:lastModifiedBy>
  <cp:revision>63</cp:revision>
  <dcterms:created xsi:type="dcterms:W3CDTF">2012-06-30T13:52:19Z</dcterms:created>
  <dcterms:modified xsi:type="dcterms:W3CDTF">2024-05-22T08:14:23Z</dcterms:modified>
</cp:coreProperties>
</file>