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06" r:id="rId2"/>
    <p:sldId id="298" r:id="rId3"/>
    <p:sldId id="256" r:id="rId4"/>
    <p:sldId id="259" r:id="rId5"/>
    <p:sldId id="260" r:id="rId6"/>
    <p:sldId id="262" r:id="rId7"/>
    <p:sldId id="287" r:id="rId8"/>
    <p:sldId id="263" r:id="rId9"/>
    <p:sldId id="293" r:id="rId10"/>
    <p:sldId id="289" r:id="rId11"/>
    <p:sldId id="291" r:id="rId12"/>
    <p:sldId id="301" r:id="rId13"/>
    <p:sldId id="302" r:id="rId14"/>
    <p:sldId id="268" r:id="rId15"/>
    <p:sldId id="271" r:id="rId16"/>
    <p:sldId id="294" r:id="rId17"/>
    <p:sldId id="295" r:id="rId18"/>
    <p:sldId id="305" r:id="rId19"/>
    <p:sldId id="299" r:id="rId20"/>
    <p:sldId id="304" r:id="rId21"/>
    <p:sldId id="300" r:id="rId22"/>
    <p:sldId id="303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2855A-E818-44F8-ACF2-92BE412BEEBB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90114-2F88-4D02-8061-0EC9E3A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82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90114-2F88-4D02-8061-0EC9E3AD293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65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5A996-FBCB-44F9-934B-76A64398D2D8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E6C3D-D2DB-4DE4-BC61-23A6D3BDA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E2CC2-A03E-4325-9A4C-A1B03CFFB94E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38DF9-4AFF-48DB-919E-DC72B8537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8C6B4-5052-4A22-A3C9-8BC03DE4D9AA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5CD18-1B44-446E-BA50-2C5755662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BDEF3-D92A-453A-8325-161C78D6A90D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927A3-CCB2-470A-A1A4-8C46ECD77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81C86-7FD1-4550-9DB1-75362D98527C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54282-530D-4998-94EE-99D1E543F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3C357-98E0-4A3D-8DA1-015BE5ABBE38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9B30-36E7-4E51-A54C-78DF508FD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E2692-345E-4A54-8833-B2C6E5628694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43796-BF83-443F-B2D8-6A76C6FCD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331E7-4C25-4BC9-BAFB-001D805D6D9D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0708A-7A9E-4BB6-B468-344C5768B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C33F3-71B3-492E-BB58-349AFEFA85F1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BDBFF-C451-4381-A37B-B29E664C4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466D7-EAB7-45C9-8725-BDCBBE82A0E5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95C67-B825-427C-A3DB-EA5927287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155ED-A15B-420B-ADA4-B5651D509869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19641-F006-4F0D-A8E7-33BC366FB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A5F0BD-C7E3-4365-8D6B-AA27942F0A4A}" type="datetimeFigureOut">
              <a:rPr lang="ru-RU"/>
              <a:pPr>
                <a:defRPr/>
              </a:pPr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A629C2-61E2-471F-A517-B1C3A9532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437941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i.uzbdesigner.ru/u/45/db41076a71433ca2ca99726ee173c8/-/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cdn.bolshoyvopros.ru/files/users/images/be/9a/be9a1ec5a9cf3f1a8edb082b10d295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" y="0"/>
            <a:ext cx="9095740" cy="6984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900" t="4850" r="1963" b="22700"/>
          <a:stretch/>
        </p:blipFill>
        <p:spPr>
          <a:xfrm>
            <a:off x="539552" y="332656"/>
            <a:ext cx="842493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725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326" t="17451" r="4326" b="14300"/>
          <a:stretch/>
        </p:blipFill>
        <p:spPr>
          <a:xfrm>
            <a:off x="395536" y="1196752"/>
            <a:ext cx="8352928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478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28625" y="4572000"/>
            <a:ext cx="8229600" cy="1797050"/>
          </a:xfrm>
        </p:spPr>
        <p:txBody>
          <a:bodyPr/>
          <a:lstStyle/>
          <a:p>
            <a:pPr eaLnBrk="1" hangingPunct="1"/>
            <a:endParaRPr lang="ru-RU" sz="2400" dirty="0" smtClean="0"/>
          </a:p>
        </p:txBody>
      </p:sp>
      <p:pic>
        <p:nvPicPr>
          <p:cNvPr id="13314" name="Picture 2" descr="http://d.topic.lt/Fm_fi/images/picsw/072009/31/bonus/mechet/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" y="-2"/>
            <a:ext cx="9227388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ebmandry.com/images/stories/2012/3/buchara/buchara-gorod-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813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42852"/>
            <a:ext cx="27377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Медресе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leconcertinvisible.com/files/gimgs/98_grande-mosquee-delh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" y="0"/>
            <a:ext cx="9144008" cy="684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500826" y="214290"/>
            <a:ext cx="23560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Мечеть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dc308.4shared.com/img/9VBjKZoX/s3/Architecture_Wallpapers_wwww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4000"/>
            <a:ext cx="9215999" cy="691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5715016"/>
            <a:ext cx="30665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Мавзолей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1.gophotoweb.com/u9082/12521/photos/777840/1000-c5ad04dc0b698b389b191e1c0b648fd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5" t="18231" r="1668" b="18567"/>
          <a:stretch/>
        </p:blipFill>
        <p:spPr bwMode="auto">
          <a:xfrm>
            <a:off x="251520" y="548680"/>
            <a:ext cx="4968552" cy="241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4800" t="5320" r="14721" b="12469"/>
          <a:stretch/>
        </p:blipFill>
        <p:spPr>
          <a:xfrm>
            <a:off x="5436096" y="260648"/>
            <a:ext cx="3456384" cy="3312369"/>
          </a:xfrm>
          <a:prstGeom prst="rect">
            <a:avLst/>
          </a:prstGeom>
        </p:spPr>
      </p:pic>
      <p:pic>
        <p:nvPicPr>
          <p:cNvPr id="1028" name="Picture 4" descr="http://blog.otero-studio.ru/wp-content/uploads/2015/07/izrazci_dlja_pechi_kupi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" t="1310" r="1727" b="50209"/>
          <a:stretch/>
        </p:blipFill>
        <p:spPr bwMode="auto">
          <a:xfrm>
            <a:off x="4932039" y="3789040"/>
            <a:ext cx="3932233" cy="196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3.bp.blogspot.com/-xWsJCJX0FLE/VyD7s7qpgiI/AAAAAAAAAKk/hPi7aAxM2DUBegbEENrV08UsptkK2rDdACK4B/s1600/%25D0%25BA%25D0%25BE%25D0%25B2%25D0%25B5%25D1%2580%2B%25D0%2594%25D0%25B0%25D1%2580%25D0%25B8%25D0%25BD%25D0%25B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63127"/>
            <a:ext cx="4178597" cy="281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135612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9668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Куда ни кинешь взгляд — песок,</a:t>
            </a:r>
            <a:b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прямо, и наискосок.</a:t>
            </a:r>
            <a:b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знают здесь, что значит тень,</a:t>
            </a:r>
            <a:b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Ведь солнце жарит целый день.</a:t>
            </a:r>
            <a:b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 smtClean="0">
              <a:solidFill>
                <a:srgbClr val="474747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 smtClean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 </a:t>
            </a: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дождик вдруг польёт,</a:t>
            </a:r>
            <a:b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Пустыня мигом оживёт.</a:t>
            </a:r>
            <a:b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 только в том загвоздка вот,</a:t>
            </a:r>
            <a:b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дождик льёт всего раз в год.</a:t>
            </a:r>
            <a:b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 те, кто проживает тут,</a:t>
            </a:r>
            <a:b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Другой погоды и не ждут.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474747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061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620688"/>
            <a:ext cx="7164288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929580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75a/00029f69-b14cb981/img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" t="7752" r="7919" b="16375"/>
          <a:stretch/>
        </p:blipFill>
        <p:spPr bwMode="auto">
          <a:xfrm>
            <a:off x="2555776" y="2681158"/>
            <a:ext cx="5904657" cy="391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16632"/>
            <a:ext cx="4032448" cy="29180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1986" y="420029"/>
            <a:ext cx="3961191" cy="186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1607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266" t="18386" r="3266" b="15637"/>
          <a:stretch/>
        </p:blipFill>
        <p:spPr>
          <a:xfrm>
            <a:off x="467544" y="404664"/>
            <a:ext cx="734481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593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в пустыне</a:t>
            </a:r>
            <a:endParaRPr lang="ru-RU" sz="7200" b="1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72188" y="5000625"/>
            <a:ext cx="2628900" cy="1395413"/>
          </a:xfrm>
        </p:spPr>
        <p:txBody>
          <a:bodyPr/>
          <a:lstStyle/>
          <a:p>
            <a:pPr eaLnBrk="1" hangingPunct="1"/>
            <a:endParaRPr lang="ru-RU" sz="2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impson-desert-ripples_375_600x4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6000" cy="691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38859281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507206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400" dirty="0"/>
          </a:p>
        </p:txBody>
      </p:sp>
      <p:pic>
        <p:nvPicPr>
          <p:cNvPr id="3" name="Рисунок 2" descr="1203880865_4_oasis_kolomensky_com.jpg"/>
          <p:cNvPicPr>
            <a:picLocks noChangeAspect="1"/>
          </p:cNvPicPr>
          <p:nvPr/>
        </p:nvPicPr>
        <p:blipFill>
          <a:blip r:embed="rId2"/>
          <a:srcRect b="5511"/>
          <a:stretch>
            <a:fillRect/>
          </a:stretch>
        </p:blipFill>
        <p:spPr>
          <a:xfrm>
            <a:off x="0" y="0"/>
            <a:ext cx="9178132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arveshtours.com/images/gallery/samarkand_registan_squa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64000" cy="694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2149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400" dirty="0"/>
          </a:p>
        </p:txBody>
      </p:sp>
      <p:pic>
        <p:nvPicPr>
          <p:cNvPr id="3" name="Рисунок 2" descr="29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" y="0"/>
            <a:ext cx="924687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mg-fotki.yandex.ru/get/5104/izrazec-pech.1/0_37b49_d71e94f6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12500" cy="55007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22990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Изразец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15</Words>
  <Application>Microsoft Office PowerPoint</Application>
  <PresentationFormat>Экран (4:3)</PresentationFormat>
  <Paragraphs>9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  <vt:lpstr>Города в пустыне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Города в пустыни</dc:title>
  <dc:creator>Asd</dc:creator>
  <cp:lastModifiedBy>Пользователь</cp:lastModifiedBy>
  <cp:revision>28</cp:revision>
  <dcterms:created xsi:type="dcterms:W3CDTF">2012-02-09T16:19:41Z</dcterms:created>
  <dcterms:modified xsi:type="dcterms:W3CDTF">2020-02-27T18:02:20Z</dcterms:modified>
</cp:coreProperties>
</file>