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1" r:id="rId6"/>
    <p:sldId id="260" r:id="rId7"/>
    <p:sldId id="265" r:id="rId8"/>
    <p:sldId id="262" r:id="rId9"/>
    <p:sldId id="263" r:id="rId10"/>
    <p:sldId id="264" r:id="rId11"/>
  </p:sldIdLst>
  <p:sldSz cx="12192000" cy="6858000"/>
  <p:notesSz cx="6669088" cy="99187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76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76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FF012F-F84C-49A2-8924-041037F82442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1044"/>
            <a:ext cx="2889938" cy="4976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7607" y="9421044"/>
            <a:ext cx="2889938" cy="4976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B71462-7415-4877-8DC3-66774186F6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2255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6F1F034-CC8C-4D16-8BCA-043C8966CB48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92CB0A60-3A1B-43C1-84AF-2FC11EFA769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3111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F034-CC8C-4D16-8BCA-043C8966CB48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B0A60-3A1B-43C1-84AF-2FC11EFA76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582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F034-CC8C-4D16-8BCA-043C8966CB48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B0A60-3A1B-43C1-84AF-2FC11EFA769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59004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F034-CC8C-4D16-8BCA-043C8966CB48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B0A60-3A1B-43C1-84AF-2FC11EFA769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1599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F034-CC8C-4D16-8BCA-043C8966CB48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B0A60-3A1B-43C1-84AF-2FC11EFA76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2680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F034-CC8C-4D16-8BCA-043C8966CB48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B0A60-3A1B-43C1-84AF-2FC11EFA769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1987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F034-CC8C-4D16-8BCA-043C8966CB48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B0A60-3A1B-43C1-84AF-2FC11EFA769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70097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F034-CC8C-4D16-8BCA-043C8966CB48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B0A60-3A1B-43C1-84AF-2FC11EFA769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92302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F034-CC8C-4D16-8BCA-043C8966CB48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B0A60-3A1B-43C1-84AF-2FC11EFA769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6528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F034-CC8C-4D16-8BCA-043C8966CB48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B0A60-3A1B-43C1-84AF-2FC11EFA76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675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F034-CC8C-4D16-8BCA-043C8966CB48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B0A60-3A1B-43C1-84AF-2FC11EFA769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1280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F034-CC8C-4D16-8BCA-043C8966CB48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B0A60-3A1B-43C1-84AF-2FC11EFA76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154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F034-CC8C-4D16-8BCA-043C8966CB48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B0A60-3A1B-43C1-84AF-2FC11EFA7695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2344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F034-CC8C-4D16-8BCA-043C8966CB48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B0A60-3A1B-43C1-84AF-2FC11EFA769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7046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F034-CC8C-4D16-8BCA-043C8966CB48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B0A60-3A1B-43C1-84AF-2FC11EFA76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696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F034-CC8C-4D16-8BCA-043C8966CB48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B0A60-3A1B-43C1-84AF-2FC11EFA769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848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F034-CC8C-4D16-8BCA-043C8966CB48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B0A60-3A1B-43C1-84AF-2FC11EFA76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392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6F1F034-CC8C-4D16-8BCA-043C8966CB48}" type="datetimeFigureOut">
              <a:rPr lang="ru-RU" smtClean="0"/>
              <a:t>25.10.2024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2CB0A60-3A1B-43C1-84AF-2FC11EFA76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857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1641231"/>
            <a:ext cx="6815669" cy="773723"/>
          </a:xfrm>
        </p:spPr>
        <p:txBody>
          <a:bodyPr/>
          <a:lstStyle/>
          <a:p>
            <a:r>
              <a:rPr lang="ru-RU" sz="1600" b="1" dirty="0" smtClean="0"/>
              <a:t>МУНИЦИПАЛЬНОЕ БЮДЖЕТНОЕ ОБЩЕОБРАЗОВАТЕЛЬНОЕ УЧРЕЖДЕНИЕ</a:t>
            </a:r>
            <a:br>
              <a:rPr lang="ru-RU" sz="1600" b="1" dirty="0" smtClean="0"/>
            </a:br>
            <a:r>
              <a:rPr lang="ru-RU" sz="1600" b="1" dirty="0" smtClean="0"/>
              <a:t>«Средняя общеобразовательная школа № 99 г. Челябинска»</a:t>
            </a:r>
            <a:endParaRPr lang="ru-RU" sz="1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67754" y="2555631"/>
            <a:ext cx="3740313" cy="2422768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Обобщающий урок на тему:                         «Причастный оборот»</a:t>
            </a:r>
          </a:p>
          <a:p>
            <a:pPr algn="r">
              <a:lnSpc>
                <a:spcPct val="110000"/>
              </a:lnSpc>
            </a:pPr>
            <a:endParaRPr lang="ru-RU" sz="1400" dirty="0" smtClean="0"/>
          </a:p>
          <a:p>
            <a:pPr algn="r">
              <a:lnSpc>
                <a:spcPct val="110000"/>
              </a:lnSpc>
            </a:pPr>
            <a:endParaRPr lang="ru-RU" sz="1400" dirty="0"/>
          </a:p>
          <a:p>
            <a:pPr algn="r">
              <a:lnSpc>
                <a:spcPct val="110000"/>
              </a:lnSpc>
            </a:pPr>
            <a:r>
              <a:rPr lang="ru-RU" sz="1400" dirty="0" smtClean="0"/>
              <a:t>Учитель русского языка и литературы  </a:t>
            </a:r>
          </a:p>
          <a:p>
            <a:pPr algn="r">
              <a:lnSpc>
                <a:spcPct val="110000"/>
              </a:lnSpc>
            </a:pPr>
            <a:r>
              <a:rPr lang="ru-RU" sz="1400" dirty="0" smtClean="0"/>
              <a:t>Короткова                 </a:t>
            </a:r>
          </a:p>
          <a:p>
            <a:pPr algn="r">
              <a:lnSpc>
                <a:spcPct val="110000"/>
              </a:lnSpc>
            </a:pPr>
            <a:r>
              <a:rPr lang="ru-RU" sz="1400" dirty="0" smtClean="0"/>
              <a:t>Светлана Васильевна</a:t>
            </a:r>
            <a:endParaRPr lang="ru-RU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398" y="2649415"/>
            <a:ext cx="1989013" cy="257907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31342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6541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406316"/>
            <a:ext cx="9601196" cy="3469552"/>
          </a:xfrm>
        </p:spPr>
        <p:txBody>
          <a:bodyPr>
            <a:normAutofit lnSpcReduction="10000"/>
          </a:bodyPr>
          <a:lstStyle/>
          <a:p>
            <a:r>
              <a:rPr lang="ru-RU" sz="2800" b="1" dirty="0" smtClean="0"/>
              <a:t>А</a:t>
            </a:r>
            <a:r>
              <a:rPr lang="ru-RU" sz="2800" dirty="0" smtClean="0"/>
              <a:t>: </a:t>
            </a:r>
            <a:r>
              <a:rPr lang="ru-RU" sz="2800" dirty="0"/>
              <a:t>написать сочинение на тему «Мой любимый уголок Челябинска», использую предложения с причастными оборотами.</a:t>
            </a:r>
          </a:p>
          <a:p>
            <a:r>
              <a:rPr lang="ru-RU" sz="2800" b="1" dirty="0" smtClean="0"/>
              <a:t>Б</a:t>
            </a:r>
            <a:r>
              <a:rPr lang="ru-RU" sz="2800" dirty="0"/>
              <a:t>: Придумать и записать 7-8 предложений с причастными оборотами на тему «</a:t>
            </a:r>
            <a:r>
              <a:rPr lang="ru-RU" sz="2800" dirty="0" err="1"/>
              <a:t>Кировка</a:t>
            </a:r>
            <a:r>
              <a:rPr lang="ru-RU" sz="2800" dirty="0"/>
              <a:t>».</a:t>
            </a:r>
          </a:p>
          <a:p>
            <a:r>
              <a:rPr lang="ru-RU" sz="2800" b="1" dirty="0" smtClean="0"/>
              <a:t>В</a:t>
            </a:r>
            <a:r>
              <a:rPr lang="ru-RU" sz="2800" b="1" dirty="0"/>
              <a:t>: </a:t>
            </a:r>
            <a:r>
              <a:rPr lang="ru-RU" sz="2800" dirty="0"/>
              <a:t>Придумать 7-8 словосочетание с причастиями на тему «Моя малая Родина»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737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2955" y="1017302"/>
            <a:ext cx="9290536" cy="65909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«Крестики-нолики»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3897">
            <a:off x="785040" y="2229217"/>
            <a:ext cx="3799093" cy="331787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492261" y="2450123"/>
            <a:ext cx="5591907" cy="23680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Х</a:t>
            </a:r>
            <a:r>
              <a:rPr lang="ru-RU" sz="4400" dirty="0" smtClean="0"/>
              <a:t> – причастие</a:t>
            </a:r>
          </a:p>
          <a:p>
            <a:pPr algn="ctr"/>
            <a:r>
              <a:rPr lang="ru-RU" sz="4400" b="1" dirty="0" smtClean="0"/>
              <a:t>0</a:t>
            </a:r>
            <a:r>
              <a:rPr lang="ru-RU" sz="4400" dirty="0" smtClean="0"/>
              <a:t> - прилагательное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78342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504092"/>
            <a:ext cx="9601196" cy="537177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/>
              <a:t>Ужасающий </a:t>
            </a:r>
            <a:r>
              <a:rPr lang="ru-RU" sz="3200" b="1" dirty="0" smtClean="0"/>
              <a:t>танк</a:t>
            </a:r>
          </a:p>
          <a:p>
            <a:pPr marL="0" indent="0" algn="ctr">
              <a:buNone/>
            </a:pPr>
            <a:r>
              <a:rPr lang="ru-RU" sz="3200" b="1" dirty="0" smtClean="0"/>
              <a:t>зеленый танк</a:t>
            </a:r>
          </a:p>
          <a:p>
            <a:pPr marL="0" indent="0" algn="ctr">
              <a:buNone/>
            </a:pPr>
            <a:r>
              <a:rPr lang="ru-RU" sz="3200" b="1" dirty="0" smtClean="0"/>
              <a:t> </a:t>
            </a:r>
            <a:r>
              <a:rPr lang="ru-RU" sz="3200" b="1" dirty="0"/>
              <a:t>железный </a:t>
            </a:r>
            <a:r>
              <a:rPr lang="ru-RU" sz="3200" b="1" dirty="0" smtClean="0"/>
              <a:t>танк</a:t>
            </a:r>
          </a:p>
          <a:p>
            <a:pPr marL="0" indent="0" algn="ctr">
              <a:buNone/>
            </a:pPr>
            <a:r>
              <a:rPr lang="ru-RU" sz="3200" b="1" dirty="0" smtClean="0"/>
              <a:t> </a:t>
            </a:r>
            <a:r>
              <a:rPr lang="ru-RU" sz="3200" b="1" dirty="0"/>
              <a:t>большой </a:t>
            </a:r>
            <a:r>
              <a:rPr lang="ru-RU" sz="3200" b="1" dirty="0" smtClean="0"/>
              <a:t>танк</a:t>
            </a:r>
          </a:p>
          <a:p>
            <a:pPr marL="0" indent="0" algn="ctr">
              <a:buNone/>
            </a:pPr>
            <a:r>
              <a:rPr lang="ru-RU" sz="3200" b="1" dirty="0" smtClean="0"/>
              <a:t> </a:t>
            </a:r>
            <a:r>
              <a:rPr lang="ru-RU" sz="3200" b="1" dirty="0"/>
              <a:t>собранный </a:t>
            </a:r>
            <a:r>
              <a:rPr lang="ru-RU" sz="3200" b="1" dirty="0" smtClean="0"/>
              <a:t>танк</a:t>
            </a:r>
            <a:endParaRPr lang="ru-RU" sz="3200" b="1" dirty="0"/>
          </a:p>
          <a:p>
            <a:pPr marL="0" indent="0" algn="ctr">
              <a:buNone/>
            </a:pPr>
            <a:r>
              <a:rPr lang="ru-RU" sz="3200" b="1" dirty="0" smtClean="0"/>
              <a:t> маневрирующий танк</a:t>
            </a:r>
          </a:p>
          <a:p>
            <a:pPr marL="0" indent="0" algn="ctr">
              <a:buNone/>
            </a:pPr>
            <a:r>
              <a:rPr lang="ru-RU" sz="3200" b="1" dirty="0" smtClean="0"/>
              <a:t> </a:t>
            </a:r>
            <a:r>
              <a:rPr lang="ru-RU" sz="3200" b="1" dirty="0"/>
              <a:t>боевой </a:t>
            </a:r>
            <a:r>
              <a:rPr lang="ru-RU" sz="3200" b="1" dirty="0" smtClean="0"/>
              <a:t>танк</a:t>
            </a:r>
          </a:p>
          <a:p>
            <a:pPr marL="0" indent="0" algn="ctr">
              <a:buNone/>
            </a:pPr>
            <a:r>
              <a:rPr lang="ru-RU" sz="3200" b="1" dirty="0" smtClean="0"/>
              <a:t> </a:t>
            </a:r>
            <a:r>
              <a:rPr lang="ru-RU" sz="3200" b="1" dirty="0"/>
              <a:t>российский </a:t>
            </a:r>
            <a:r>
              <a:rPr lang="ru-RU" sz="3200" b="1" dirty="0" smtClean="0"/>
              <a:t>танк</a:t>
            </a:r>
          </a:p>
          <a:p>
            <a:pPr marL="0" indent="0" algn="ctr">
              <a:buNone/>
            </a:pPr>
            <a:r>
              <a:rPr lang="ru-RU" sz="3200" b="1" dirty="0" smtClean="0"/>
              <a:t> </a:t>
            </a:r>
            <a:r>
              <a:rPr lang="ru-RU" sz="3200" b="1" dirty="0"/>
              <a:t>прущий </a:t>
            </a:r>
            <a:r>
              <a:rPr lang="ru-RU" sz="3200" b="1" dirty="0" smtClean="0"/>
              <a:t>танк</a:t>
            </a:r>
            <a:endParaRPr lang="ru-RU" sz="3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23" y="688076"/>
            <a:ext cx="2954216" cy="250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25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446" y="982132"/>
            <a:ext cx="10111152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Малая </a:t>
            </a:r>
            <a:r>
              <a:rPr lang="ru-RU" b="1" dirty="0"/>
              <a:t>Родина – уголок земли, подаривший нам семью и согревающий душу.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184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РОДИНА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380" y="2547838"/>
            <a:ext cx="4423833" cy="33178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765" y="2586338"/>
            <a:ext cx="4423833" cy="33178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3737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</a:t>
            </a:r>
            <a:r>
              <a:rPr lang="ru-RU" b="1" dirty="0" smtClean="0"/>
              <a:t>Валерия </a:t>
            </a:r>
            <a:r>
              <a:rPr lang="ru-RU" b="1" dirty="0"/>
              <a:t>Авербах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263" y="982132"/>
            <a:ext cx="2896660" cy="33178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4829908" y="2473570"/>
            <a:ext cx="5955323" cy="29659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 </a:t>
            </a:r>
            <a:r>
              <a:rPr lang="ru-RU" sz="2800" b="1" dirty="0" err="1" smtClean="0"/>
              <a:t>челябинке</a:t>
            </a:r>
            <a:r>
              <a:rPr lang="ru-RU" sz="2800" b="1" dirty="0"/>
              <a:t> </a:t>
            </a:r>
            <a:r>
              <a:rPr lang="ru-RU" sz="2800" b="1" dirty="0" smtClean="0"/>
              <a:t>удивительное сочетание многих талантов.        Она – композитор, музыкант-исполнитель, поэт, прозаик, художник.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55008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15" y="457201"/>
            <a:ext cx="10668000" cy="5418138"/>
          </a:xfrm>
        </p:spPr>
      </p:pic>
    </p:spTree>
    <p:extLst>
      <p:ext uri="{BB962C8B-B14F-4D97-AF65-F5344CB8AC3E}">
        <p14:creationId xmlns:p14="http://schemas.microsoft.com/office/powerpoint/2010/main" val="295037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327259"/>
            <a:ext cx="9601196" cy="952901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Задание по типу ОГЭ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981777"/>
            <a:ext cx="9601196" cy="5149516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997224"/>
              </p:ext>
            </p:extLst>
          </p:nvPr>
        </p:nvGraphicFramePr>
        <p:xfrm>
          <a:off x="1060315" y="1060315"/>
          <a:ext cx="10307120" cy="56099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53560"/>
                <a:gridCol w="5153560"/>
              </a:tblGrid>
              <a:tr h="37780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solidFill>
                            <a:schemeClr val="tx1"/>
                          </a:solidFill>
                          <a:effectLst/>
                        </a:rPr>
                        <a:t>Пунктуационные правила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u="sng">
                          <a:solidFill>
                            <a:schemeClr val="tx1"/>
                          </a:solidFill>
                          <a:effectLst/>
                        </a:rPr>
                        <a:t>Предложения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60327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А) Причастный оборот 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занимает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позицию перед определяемым словом, поэтому не обособляется.                                                         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1) Край, окутанный светом невыплаканных слез и морозом торжественных зим.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94285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Б) Причастный оборот занимает позицию после определяемого слова, поэтому обособляется.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2) Далеко, за морями-океанами, в полутемной комнате, водить медленно пальцем по карте, ощущать сквозь гладкую бумагу пупырышки и неровности стены, отыскивать крошечную точку с нелепым названием.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69066">
                <a:tc rowSpan="3"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В) Простое предложение с одиночным причастием, которое не обособляется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3) И орган шумел проснувшимися мехами и трубами.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690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4) Изначальная тема для многочисленных авиаций.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908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5) Окутанный светом невыплаканных слез край.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08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519409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Рефл</a:t>
            </a:r>
            <a:r>
              <a:rPr lang="ru-RU" dirty="0" err="1" smtClean="0">
                <a:solidFill>
                  <a:srgbClr val="FF0000"/>
                </a:solidFill>
              </a:rPr>
              <a:t>Е</a:t>
            </a:r>
            <a:r>
              <a:rPr lang="ru-RU" dirty="0" err="1" smtClean="0"/>
              <a:t>ксия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4841156"/>
              </p:ext>
            </p:extLst>
          </p:nvPr>
        </p:nvGraphicFramePr>
        <p:xfrm>
          <a:off x="1295399" y="2531444"/>
          <a:ext cx="9812154" cy="32004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70718"/>
                <a:gridCol w="3270718"/>
                <a:gridCol w="3270718"/>
              </a:tblGrid>
              <a:tr h="917610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А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Б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В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9314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</a:rPr>
                        <a:t>Задания были мне понятны,    я легко 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</a:rPr>
                        <a:t>справился.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Некоторая помощь товарищей мне бы не </a:t>
                      </a:r>
                      <a:r>
                        <a:rPr lang="ru-RU" sz="2800" b="1" dirty="0" smtClean="0">
                          <a:effectLst/>
                        </a:rPr>
                        <a:t>повредила.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</a:rPr>
                        <a:t>Я старался, но большинство заданий были для меня </a:t>
                      </a:r>
                      <a:r>
                        <a:rPr lang="ru-RU" sz="2800" b="1" dirty="0" smtClean="0">
                          <a:effectLst/>
                        </a:rPr>
                        <a:t>сложны.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295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877</TotalTime>
  <Words>276</Words>
  <Application>Microsoft Office PowerPoint</Application>
  <PresentationFormat>Широкоэкранный</PresentationFormat>
  <Paragraphs>45</Paragraphs>
  <Slides>10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Garamond</vt:lpstr>
      <vt:lpstr>Times New Roman</vt:lpstr>
      <vt:lpstr>Натуральные материалы</vt:lpstr>
      <vt:lpstr>МУНИЦИПАЛЬНОЕ БЮДЖЕТНОЕ ОБЩЕОБРАЗОВАТЕЛЬНОЕ УЧРЕЖДЕНИЕ «Средняя общеобразовательная школа № 99 г. Челябинска»</vt:lpstr>
      <vt:lpstr>«Крестики-нолики»</vt:lpstr>
      <vt:lpstr>Презентация PowerPoint</vt:lpstr>
      <vt:lpstr> Малая Родина – уголок земли, подаривший нам семью и согревающий душу. </vt:lpstr>
      <vt:lpstr>РОДИНА</vt:lpstr>
      <vt:lpstr>               Валерия Авербах</vt:lpstr>
      <vt:lpstr>Презентация PowerPoint</vt:lpstr>
      <vt:lpstr>Задание по типу ОГЭ</vt:lpstr>
      <vt:lpstr>РефлЕксия</vt:lpstr>
      <vt:lpstr>Домашнее задание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«Средняя общеобразовательная школа № 99 г. Челябинска»</dc:title>
  <dc:creator>учитель</dc:creator>
  <cp:lastModifiedBy>учитель</cp:lastModifiedBy>
  <cp:revision>23</cp:revision>
  <cp:lastPrinted>2024-10-24T11:58:44Z</cp:lastPrinted>
  <dcterms:created xsi:type="dcterms:W3CDTF">2024-10-22T13:00:32Z</dcterms:created>
  <dcterms:modified xsi:type="dcterms:W3CDTF">2024-10-25T10:51:44Z</dcterms:modified>
</cp:coreProperties>
</file>