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handoutMasterIdLst>
    <p:handoutMasterId r:id="rId19"/>
  </p:handoutMasterIdLst>
  <p:sldIdLst>
    <p:sldId id="280" r:id="rId3"/>
    <p:sldId id="293" r:id="rId4"/>
    <p:sldId id="290" r:id="rId5"/>
    <p:sldId id="292" r:id="rId6"/>
    <p:sldId id="291" r:id="rId7"/>
    <p:sldId id="294" r:id="rId8"/>
    <p:sldId id="295" r:id="rId9"/>
    <p:sldId id="297" r:id="rId10"/>
    <p:sldId id="296" r:id="rId11"/>
    <p:sldId id="286" r:id="rId12"/>
    <p:sldId id="288" r:id="rId13"/>
    <p:sldId id="287" r:id="rId14"/>
    <p:sldId id="285" r:id="rId15"/>
    <p:sldId id="284" r:id="rId16"/>
    <p:sldId id="283" r:id="rId17"/>
    <p:sldId id="282" r:id="rId18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43" d="100"/>
          <a:sy n="43" d="100"/>
        </p:scale>
        <p:origin x="-1944" y="-6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84870" cy="501015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901699" y="0"/>
            <a:ext cx="2984870" cy="501015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742A8A03-86FF-4C54-9FC1-AC2E2855779A}" type="datetimeFigureOut">
              <a:rPr lang="ru-RU" smtClean="0"/>
              <a:t>26.10.2020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1" y="9517546"/>
            <a:ext cx="2984870" cy="501015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901699" y="9517546"/>
            <a:ext cx="2984870" cy="501015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85820122-51E5-47B4-88E0-809CEA6D82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91141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1DDFAA5-56AE-4465-9F17-A6272D60400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26.10.2020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849198-5C32-4A2B-BDB6-813FC030976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61078"/>
      </p:ext>
    </p:extLst>
  </p:cSld>
  <p:clrMapOvr>
    <a:masterClrMapping/>
  </p:clrMapOvr>
  <p:transition spd="slow">
    <p:randomBar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1DDFAA5-56AE-4465-9F17-A6272D60400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26.10.2020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D4ED99-9971-4106-BECB-873CCF06C35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9982270"/>
      </p:ext>
    </p:extLst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1DDFAA5-56AE-4465-9F17-A6272D60400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26.10.2020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D4ED99-9971-4106-BECB-873CCF06C35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9857702"/>
      </p:ext>
    </p:extLst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1DDFAA5-56AE-4465-9F17-A6272D60400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26.10.2020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849198-5C32-4A2B-BDB6-813FC030976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4649316"/>
      </p:ext>
    </p:extLst>
  </p:cSld>
  <p:clrMapOvr>
    <a:masterClrMapping/>
  </p:clrMapOvr>
  <p:transition spd="slow">
    <p:randomBar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1DDFAA5-56AE-4465-9F17-A6272D60400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26.10.2020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D4ED99-9971-4106-BECB-873CCF06C35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4230749"/>
      </p:ext>
    </p:extLst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1DDFAA5-56AE-4465-9F17-A6272D60400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26.10.2020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D4ED99-9971-4106-BECB-873CCF06C35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1311483"/>
      </p:ext>
    </p:extLst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1DDFAA5-56AE-4465-9F17-A6272D60400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26.10.2020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D4ED99-9971-4106-BECB-873CCF06C35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4082107"/>
      </p:ext>
    </p:extLst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1DDFAA5-56AE-4465-9F17-A6272D60400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26.10.2020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D4ED99-9971-4106-BECB-873CCF06C35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2274351"/>
      </p:ext>
    </p:extLst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1DDFAA5-56AE-4465-9F17-A6272D60400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26.10.2020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D4ED99-9971-4106-BECB-873CCF06C35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6214369"/>
      </p:ext>
    </p:extLst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1DDFAA5-56AE-4465-9F17-A6272D60400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26.10.2020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D4ED99-9971-4106-BECB-873CCF06C35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9041086"/>
      </p:ext>
    </p:extLst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1DDFAA5-56AE-4465-9F17-A6272D60400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26.10.2020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D4ED99-9971-4106-BECB-873CCF06C35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1370123"/>
      </p:ext>
    </p:extLst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1DDFAA5-56AE-4465-9F17-A6272D60400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26.10.2020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D4ED99-9971-4106-BECB-873CCF06C35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435363"/>
      </p:ext>
    </p:extLst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1DDFAA5-56AE-4465-9F17-A6272D60400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26.10.2020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D4ED99-9971-4106-BECB-873CCF06C35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4630290"/>
      </p:ext>
    </p:extLst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1DDFAA5-56AE-4465-9F17-A6272D60400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26.10.2020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D4ED99-9971-4106-BECB-873CCF06C35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2464752"/>
      </p:ext>
    </p:extLst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1DDFAA5-56AE-4465-9F17-A6272D60400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26.10.2020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D4ED99-9971-4106-BECB-873CCF06C35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1204845"/>
      </p:ext>
    </p:extLst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1DDFAA5-56AE-4465-9F17-A6272D60400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26.10.2020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D4ED99-9971-4106-BECB-873CCF06C35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1847157"/>
      </p:ext>
    </p:extLst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1DDFAA5-56AE-4465-9F17-A6272D60400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26.10.2020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D4ED99-9971-4106-BECB-873CCF06C35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0969545"/>
      </p:ext>
    </p:extLst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1DDFAA5-56AE-4465-9F17-A6272D60400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26.10.2020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D4ED99-9971-4106-BECB-873CCF06C35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8552199"/>
      </p:ext>
    </p:extLst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1DDFAA5-56AE-4465-9F17-A6272D60400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26.10.2020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D4ED99-9971-4106-BECB-873CCF06C35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9060412"/>
      </p:ext>
    </p:extLst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1DDFAA5-56AE-4465-9F17-A6272D60400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26.10.2020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D4ED99-9971-4106-BECB-873CCF06C35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470481"/>
      </p:ext>
    </p:extLst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1DDFAA5-56AE-4465-9F17-A6272D60400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26.10.2020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D4ED99-9971-4106-BECB-873CCF06C35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9840446"/>
      </p:ext>
    </p:extLst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1DDFAA5-56AE-4465-9F17-A6272D60400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26.10.2020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D4ED99-9971-4106-BECB-873CCF06C35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3739230"/>
      </p:ext>
    </p:extLst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31DDFAA5-56AE-4465-9F17-A6272D6040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26.10.2020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02D4ED99-9971-4106-BECB-873CCF06C351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72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checker dir="vert"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31DDFAA5-56AE-4465-9F17-A6272D6040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26.10.2020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02D4ED99-9971-4106-BECB-873CCF06C351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745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>
    <p:checker dir="vert"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http://shishkinles.ru/content/images/Matematika/Lomanaja_linija/Lomanye_linii_bo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1943708" y="1484784"/>
            <a:ext cx="6406372" cy="419326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251520" y="476672"/>
            <a:ext cx="3384376" cy="769441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4400" dirty="0" smtClean="0"/>
              <a:t>ГЕОМЕТРИЯ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791005978"/>
      </p:ext>
    </p:extLst>
  </p:cSld>
  <p:clrMapOvr>
    <a:masterClrMapping/>
  </p:clrMapOvr>
  <p:transition spd="med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980728"/>
            <a:ext cx="6096000" cy="437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05055331"/>
      </p:ext>
    </p:extLst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P103073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6185" y="908720"/>
            <a:ext cx="3563938" cy="2673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708920"/>
            <a:ext cx="4865687" cy="3646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6928701"/>
      </p:ext>
    </p:extLst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P103073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124744"/>
            <a:ext cx="6199287" cy="4650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3976429"/>
      </p:ext>
    </p:extLst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124744"/>
            <a:ext cx="5867400" cy="437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38051141"/>
      </p:ext>
    </p:extLst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6"/>
          <p:cNvSpPr txBox="1">
            <a:spLocks/>
          </p:cNvSpPr>
          <p:nvPr/>
        </p:nvSpPr>
        <p:spPr bwMode="auto">
          <a:xfrm>
            <a:off x="1763688" y="908720"/>
            <a:ext cx="5987008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ru-RU" sz="9600" dirty="0" smtClean="0"/>
              <a:t>     .      .</a:t>
            </a:r>
          </a:p>
          <a:p>
            <a:pPr>
              <a:buFontTx/>
              <a:buNone/>
            </a:pPr>
            <a:r>
              <a:rPr lang="ru-RU" sz="9600" dirty="0" smtClean="0"/>
              <a:t>     .      .</a:t>
            </a: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val="4040087564"/>
      </p:ext>
    </p:extLst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052736"/>
            <a:ext cx="8294688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6519024"/>
      </p:ext>
    </p:extLst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3" t="22288" r="3968" b="36230"/>
          <a:stretch/>
        </p:blipFill>
        <p:spPr bwMode="auto">
          <a:xfrm>
            <a:off x="1115616" y="1059542"/>
            <a:ext cx="5558133" cy="1865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76068271"/>
      </p:ext>
    </p:extLst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Прямая соединительная линия 1"/>
          <p:cNvCxnSpPr/>
          <p:nvPr/>
        </p:nvCxnSpPr>
        <p:spPr>
          <a:xfrm flipV="1">
            <a:off x="1475656" y="1196752"/>
            <a:ext cx="6336704" cy="3888432"/>
          </a:xfrm>
          <a:prstGeom prst="line">
            <a:avLst/>
          </a:prstGeom>
          <a:ln w="571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1187624" y="1412776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1187624" y="1412776"/>
            <a:ext cx="432048" cy="369332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8933063"/>
      </p:ext>
    </p:extLst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600200"/>
            <a:ext cx="70485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93157576"/>
      </p:ext>
    </p:extLst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676400"/>
            <a:ext cx="6902450" cy="259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4536676"/>
      </p:ext>
    </p:extLst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196752"/>
            <a:ext cx="6553200" cy="3767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05226833"/>
      </p:ext>
    </p:extLst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8729" y="1196752"/>
            <a:ext cx="6706306" cy="4104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44957332"/>
      </p:ext>
    </p:extLst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6341" y="1468656"/>
            <a:ext cx="3349079" cy="46461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вал 2"/>
          <p:cNvSpPr/>
          <p:nvPr/>
        </p:nvSpPr>
        <p:spPr>
          <a:xfrm>
            <a:off x="3033640" y="139664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3016063" y="3748841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6257966" y="3719745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6324579" y="608279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9442783"/>
      </p:ext>
    </p:extLst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6635976"/>
              </p:ext>
            </p:extLst>
          </p:nvPr>
        </p:nvGraphicFramePr>
        <p:xfrm>
          <a:off x="1043608" y="1556792"/>
          <a:ext cx="7344817" cy="3744414"/>
        </p:xfrm>
        <a:graphic>
          <a:graphicData uri="http://schemas.openxmlformats.org/drawingml/2006/table">
            <a:tbl>
              <a:tblPr firstRow="1" firstCol="1" bandRow="1"/>
              <a:tblGrid>
                <a:gridCol w="3633596"/>
                <a:gridCol w="726427"/>
                <a:gridCol w="726427"/>
                <a:gridCol w="856041"/>
                <a:gridCol w="1402326"/>
              </a:tblGrid>
              <a:tr h="4440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Мои умения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помощь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Оценка учителя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00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Могу отличить ломаную линию от других линий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00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Знаю элементы ломаной линии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00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Могу начертить  ломаную линию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00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Могу найти длину ломаной линии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00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Могу сравнить ломаные линии по длине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391241"/>
      </p:ext>
    </p:extLst>
  </p:cSld>
  <p:clrMapOvr>
    <a:masterClrMapping/>
  </p:clrMapOvr>
  <p:transition spd="med">
    <p:checker dir="vert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6341" y="1468656"/>
            <a:ext cx="3349079" cy="46461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вал 2"/>
          <p:cNvSpPr/>
          <p:nvPr/>
        </p:nvSpPr>
        <p:spPr>
          <a:xfrm>
            <a:off x="3033640" y="139664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3016063" y="3748841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6257966" y="3719745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6324579" y="608279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483768" y="1093386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А</a:t>
            </a:r>
            <a:endParaRPr lang="ru-RU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2336261" y="3645024"/>
            <a:ext cx="720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М</a:t>
            </a:r>
            <a:endParaRPr lang="ru-RU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6482779" y="3614246"/>
            <a:ext cx="7444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К</a:t>
            </a:r>
            <a:endParaRPr lang="ru-RU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6521162" y="5800859"/>
            <a:ext cx="7200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О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502970317"/>
      </p:ext>
    </p:extLst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367</TotalTime>
  <Words>45</Words>
  <Application>Microsoft Office PowerPoint</Application>
  <PresentationFormat>Экран (4:3)</PresentationFormat>
  <Paragraphs>38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16</vt:i4>
      </vt:variant>
    </vt:vector>
  </HeadingPairs>
  <TitlesOfParts>
    <vt:vector size="18" baseType="lpstr">
      <vt:lpstr>Тема2</vt:lpstr>
      <vt:lpstr>1_Тема2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Алексей</dc:creator>
  <cp:lastModifiedBy>Учитель</cp:lastModifiedBy>
  <cp:revision>16</cp:revision>
  <cp:lastPrinted>2012-03-15T18:46:00Z</cp:lastPrinted>
  <dcterms:created xsi:type="dcterms:W3CDTF">2012-03-15T17:19:23Z</dcterms:created>
  <dcterms:modified xsi:type="dcterms:W3CDTF">2020-10-26T09:23:53Z</dcterms:modified>
</cp:coreProperties>
</file>