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76" r:id="rId3"/>
    <p:sldId id="263" r:id="rId4"/>
    <p:sldId id="259" r:id="rId5"/>
    <p:sldId id="264" r:id="rId6"/>
    <p:sldId id="260" r:id="rId7"/>
    <p:sldId id="261" r:id="rId8"/>
    <p:sldId id="262" r:id="rId9"/>
    <p:sldId id="257" r:id="rId10"/>
    <p:sldId id="278" r:id="rId11"/>
    <p:sldId id="279" r:id="rId12"/>
    <p:sldId id="277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E87D9-7888-4729-95DD-7E9B3D00F8B3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CE2FA-8B8F-49CD-836D-266DEE710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778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Интегрированный урок технологии экологической направленности </a:t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«Изготовление кормушки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из экологически чистого материала»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457200" y="4143380"/>
            <a:ext cx="8186766" cy="2181220"/>
          </a:xfrm>
        </p:spPr>
        <p:txBody>
          <a:bodyPr/>
          <a:lstStyle/>
          <a:p>
            <a:pPr algn="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Подготовила: учитель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нач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 школы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СОШ №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гп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Пойковский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Редина Л. И.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0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3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519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Учитель\Desktop\ФОТО КОРМУШКИ\IMG_20210216_20123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571745"/>
            <a:ext cx="3497288" cy="2986622"/>
          </a:xfrm>
          <a:prstGeom prst="rect">
            <a:avLst/>
          </a:prstGeom>
          <a:noFill/>
        </p:spPr>
      </p:pic>
      <p:pic>
        <p:nvPicPr>
          <p:cNvPr id="2051" name="Picture 3" descr="C:\Users\Учитель\Desktop\ФОТО КОРМУШКИ\IMG_20210216_20162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571744"/>
            <a:ext cx="3500462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0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работы 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4040188" cy="94298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5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1500174"/>
            <a:ext cx="4041775" cy="101442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519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Учитель\Desktop\ФОТО КОРМУШКИ\IMG_20210216_20234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428868"/>
            <a:ext cx="3643338" cy="3071834"/>
          </a:xfrm>
          <a:prstGeom prst="rect">
            <a:avLst/>
          </a:prstGeom>
          <a:noFill/>
        </p:spPr>
      </p:pic>
      <p:pic>
        <p:nvPicPr>
          <p:cNvPr id="3076" name="Picture 4" descr="C:\Users\Учитель\Desktop\ФОТО КОРМУШКИ\IMG-ef8f6cff2c08652de567356593ffef0d-V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5058384" y="2085359"/>
            <a:ext cx="3099199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Уборка рабочего места.</a:t>
            </a:r>
            <a:endParaRPr lang="ru-RU" sz="4900" dirty="0" smtClean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43042" y="2285992"/>
            <a:ext cx="7043758" cy="4038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Вот закончился урок,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Все убрать нам нужно в срок.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Мусор быстро собери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И порядок наведи!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2491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829576" cy="1296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Техника безопасности на уроках технологии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000100" y="2143116"/>
            <a:ext cx="7686700" cy="418148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/>
              </a:rPr>
              <a:t>Работу начинай только с разрешения учителя. Не отвлекайся во время работы.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/>
              </a:rPr>
              <a:t>Употребляй инструменты только по назначению. Не просверливай ножницами отверстия.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/>
              </a:rPr>
              <a:t>Не работай неисправными инструментами.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/>
              </a:rPr>
              <a:t>Инструменты и оборудование храни в предназначенном для этого месте.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/>
              </a:rPr>
              <a:t>Содержи в чистоте и порядке рабочее место</a:t>
            </a:r>
            <a:endParaRPr lang="ru-RU" sz="28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519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1212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000100" y="785794"/>
            <a:ext cx="3495700" cy="55691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Чернокрылый, красногрудый,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И зимой найдёт приют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Не боится он простуды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 С первым снегом тут как тут!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460" name="Picture 4" descr="Картинки по запросу &quot;птицы зимой фото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214554"/>
            <a:ext cx="4286281" cy="3564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714488"/>
            <a:ext cx="4038600" cy="46404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Странный доктор есть на свете,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Он деревья лечит, дети.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- Где болит? Тук -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тук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А, нашёл. Тук -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тук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 descr="Картинки по запросу &quot;дятел зимой фото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571612"/>
            <a:ext cx="4143374" cy="45208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00100" y="857232"/>
            <a:ext cx="3495700" cy="54976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Спинкою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зеленовата,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Животиком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желтовата,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Чёрненькая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шапочка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И полоска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шарфика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929058" y="1920085"/>
            <a:ext cx="4757742" cy="443484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8434" name="Picture 2" descr="Картинки по запросу &quot;птицы зимой фото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898881"/>
            <a:ext cx="4722009" cy="43923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-91212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354817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Птичка-невеличка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Ножки имеет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А ходить не умеет.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Хочет сделать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         шажок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Получается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прыжок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0" y="3071810"/>
            <a:ext cx="4481074" cy="300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42910" y="928670"/>
            <a:ext cx="4038600" cy="54262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Очень странный почтальон: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 маг и не волшебник он.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Доставит письма и газеты,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Несёт посылку на край света.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3714751"/>
            <a:ext cx="4038600" cy="264017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Picture 6" descr="Картинки по запросу &quot;голубь зимой фото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032891" cy="2776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1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928662" y="857232"/>
            <a:ext cx="3929090" cy="549769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Непоседа пёстрая,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Птица длиннохвостая,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Эта хищница болтлива,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воровата, суетлива.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86314" y="2357430"/>
            <a:ext cx="3286148" cy="33575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4" name="Picture 4" descr="Картинки по запросу &quot;сорока зимой фото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00240"/>
            <a:ext cx="3748091" cy="374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2" y="0"/>
            <a:ext cx="9110108" cy="6949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Этапы работы 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шаг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519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Учитель\Desktop\ФОТО КОРМУШКИ\IMG_20210216_19495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643182"/>
            <a:ext cx="3354411" cy="2889243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ФОТО КОРМУШКИ\IMG_20210216_19531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-5460000">
            <a:off x="5052375" y="2353492"/>
            <a:ext cx="2870495" cy="3363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268</TotalTime>
  <Words>210</Words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Интегрированный урок технологии экологической направленности  «Изготовление кормушки из экологически чистого материала»</vt:lpstr>
      <vt:lpstr> Техника безопасности на уроках технологии </vt:lpstr>
      <vt:lpstr> </vt:lpstr>
      <vt:lpstr> </vt:lpstr>
      <vt:lpstr> </vt:lpstr>
      <vt:lpstr> </vt:lpstr>
      <vt:lpstr> </vt:lpstr>
      <vt:lpstr> </vt:lpstr>
      <vt:lpstr> Этапы работы :</vt:lpstr>
      <vt:lpstr> Этапы работы :</vt:lpstr>
      <vt:lpstr> Этапы работы :</vt:lpstr>
      <vt:lpstr> Уборка рабочего места.</vt:lpstr>
      <vt:lpstr>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1</dc:creator>
  <cp:lastModifiedBy>1</cp:lastModifiedBy>
  <cp:revision>43</cp:revision>
  <dcterms:created xsi:type="dcterms:W3CDTF">2021-02-15T17:32:29Z</dcterms:created>
  <dcterms:modified xsi:type="dcterms:W3CDTF">2021-03-29T16:19:30Z</dcterms:modified>
</cp:coreProperties>
</file>