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65" r:id="rId6"/>
    <p:sldId id="258" r:id="rId7"/>
    <p:sldId id="264" r:id="rId8"/>
    <p:sldId id="259" r:id="rId9"/>
    <p:sldId id="260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2474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rgbClr val="0070C0"/>
                </a:solidFill>
                <a:latin typeface="Arial Black" pitchFamily="34" charset="0"/>
              </a:rPr>
              <a:t>Воспитательная программа класса </a:t>
            </a:r>
            <a:r>
              <a:rPr lang="ru-RU" dirty="0" smtClean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ru-RU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dirty="0" smtClean="0">
                <a:solidFill>
                  <a:srgbClr val="0070C0"/>
                </a:solidFill>
                <a:latin typeface="Arial Black" pitchFamily="34" charset="0"/>
              </a:rPr>
              <a:t>«Быть достойным»</a:t>
            </a:r>
            <a:endParaRPr lang="ru-RU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3886200"/>
            <a:ext cx="7992888" cy="1752600"/>
          </a:xfrm>
        </p:spPr>
        <p:txBody>
          <a:bodyPr>
            <a:normAutofit lnSpcReduction="10000"/>
          </a:bodyPr>
          <a:lstStyle/>
          <a:p>
            <a:pPr algn="r"/>
            <a:r>
              <a:rPr lang="ru-RU" sz="2400" dirty="0" smtClean="0">
                <a:solidFill>
                  <a:srgbClr val="002060"/>
                </a:solidFill>
              </a:rPr>
              <a:t>Кл. руководитель 10 класса: </a:t>
            </a:r>
          </a:p>
          <a:p>
            <a:pPr algn="r"/>
            <a:r>
              <a:rPr lang="ru-RU" sz="2400" dirty="0" smtClean="0">
                <a:solidFill>
                  <a:srgbClr val="002060"/>
                </a:solidFill>
              </a:rPr>
              <a:t>Глухова Светлана Михайловна, </a:t>
            </a:r>
          </a:p>
          <a:p>
            <a:pPr algn="r"/>
            <a:r>
              <a:rPr lang="ru-RU" sz="2400" dirty="0" smtClean="0">
                <a:solidFill>
                  <a:srgbClr val="002060"/>
                </a:solidFill>
              </a:rPr>
              <a:t>МБОУ «</a:t>
            </a:r>
            <a:r>
              <a:rPr lang="ru-RU" sz="2400" dirty="0" err="1" smtClean="0">
                <a:solidFill>
                  <a:srgbClr val="002060"/>
                </a:solidFill>
              </a:rPr>
              <a:t>Пожвинская</a:t>
            </a:r>
            <a:r>
              <a:rPr lang="ru-RU" sz="2400" dirty="0" smtClean="0">
                <a:solidFill>
                  <a:srgbClr val="002060"/>
                </a:solidFill>
              </a:rPr>
              <a:t> СОШ № 1», </a:t>
            </a:r>
          </a:p>
          <a:p>
            <a:pPr algn="r"/>
            <a:r>
              <a:rPr lang="ru-RU" sz="2400" dirty="0" smtClean="0">
                <a:solidFill>
                  <a:srgbClr val="002060"/>
                </a:solidFill>
              </a:rPr>
              <a:t>Пермский край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139952" y="2996952"/>
            <a:ext cx="47555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Сроки реализации: 1 этап -2020-2021 </a:t>
            </a:r>
            <a:r>
              <a:rPr lang="ru-RU" b="1" dirty="0" err="1" smtClean="0"/>
              <a:t>уч</a:t>
            </a:r>
            <a:r>
              <a:rPr lang="ru-RU" b="1" dirty="0" smtClean="0"/>
              <a:t>. год.</a:t>
            </a:r>
            <a:endParaRPr lang="ru-RU" dirty="0" smtClean="0"/>
          </a:p>
          <a:p>
            <a:r>
              <a:rPr lang="ru-RU" b="1" dirty="0" smtClean="0"/>
              <a:t>                                      2 этап -2021-2022 </a:t>
            </a:r>
            <a:r>
              <a:rPr lang="ru-RU" b="1" dirty="0" err="1" smtClean="0"/>
              <a:t>уч</a:t>
            </a:r>
            <a:r>
              <a:rPr lang="ru-RU" b="1" dirty="0" smtClean="0"/>
              <a:t>. год.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6146" name="Picture 2" descr="C:\Users\света\Desktop\Фото Растим гражданина\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01008"/>
            <a:ext cx="4464496" cy="29681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r>
              <a:rPr lang="ru-RU" dirty="0" smtClean="0"/>
              <a:t>Конечным результатом функционирования системы гражданско-патриотического воспитания должны стать духовный и культурный подъем учащихся, высокая гражданская позиция, патриотическое сознание учащихся себя как россиян, определяющих будущее России.</a:t>
            </a:r>
            <a:endParaRPr lang="ru-RU" dirty="0"/>
          </a:p>
        </p:txBody>
      </p:sp>
      <p:pic>
        <p:nvPicPr>
          <p:cNvPr id="4098" name="Picture 2" descr="C:\Users\света\Desktop\Жить-Родине-служить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88640"/>
            <a:ext cx="4752528" cy="24417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/>
              <a:t>Идея программы:  «Сберечь  себя  для  России  и  Россию для себя!»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Цель программы:</a:t>
            </a:r>
          </a:p>
          <a:p>
            <a:r>
              <a:rPr lang="ru-RU" sz="1800" dirty="0" smtClean="0"/>
              <a:t>формирование и развитие у обучающихся социально значимых ценностей, гражданственности и патриотизма в процессе  воспитания и обучения.</a:t>
            </a:r>
          </a:p>
          <a:p>
            <a:pPr algn="ctr">
              <a:buNone/>
            </a:pP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  <a:t>Задачи программы:</a:t>
            </a:r>
          </a:p>
          <a:p>
            <a:r>
              <a:rPr lang="ru-RU" sz="1800" dirty="0" smtClean="0"/>
              <a:t>- формировать гражданско-патриотические качества личности;</a:t>
            </a:r>
          </a:p>
          <a:p>
            <a:r>
              <a:rPr lang="ru-RU" sz="1800" dirty="0" smtClean="0"/>
              <a:t>-  повышать уровень качества патриотического воспитания с помощью различных мероприятий; </a:t>
            </a:r>
          </a:p>
          <a:p>
            <a:r>
              <a:rPr lang="ru-RU" sz="1800" dirty="0" smtClean="0"/>
              <a:t>- создавать условия для развития нравственно и физически здоровой личности;</a:t>
            </a:r>
          </a:p>
          <a:p>
            <a:r>
              <a:rPr lang="ru-RU" sz="1800" dirty="0" smtClean="0"/>
              <a:t>- развивать любознательность, познавательные интересы, творческие способности;</a:t>
            </a:r>
          </a:p>
          <a:p>
            <a:r>
              <a:rPr lang="ru-RU" sz="1800" dirty="0" smtClean="0"/>
              <a:t>- изучать историческое прошлое родного края;</a:t>
            </a:r>
          </a:p>
          <a:p>
            <a:r>
              <a:rPr lang="ru-RU" sz="1800" dirty="0" smtClean="0"/>
              <a:t>-  воспитывать любовь к школе, поселку, краю, Отечеству.</a:t>
            </a:r>
          </a:p>
          <a:p>
            <a:pPr>
              <a:buNone/>
            </a:pPr>
            <a:endParaRPr lang="ru-RU" sz="1800" dirty="0" smtClean="0"/>
          </a:p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4941168"/>
            <a:ext cx="2555776" cy="1815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Направления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i="1" dirty="0" smtClean="0"/>
              <a:t>1. Гражданско-патриотическое </a:t>
            </a:r>
            <a:endParaRPr lang="ru-RU" dirty="0" smtClean="0"/>
          </a:p>
          <a:p>
            <a:r>
              <a:rPr lang="ru-RU" dirty="0" smtClean="0"/>
              <a:t>Цель: формирование правовой культуры и законопослушности, гражданской позиции, постоянной готовности к служению своему народу и выполнению конституционного долга.</a:t>
            </a:r>
          </a:p>
          <a:p>
            <a:r>
              <a:rPr lang="ru-RU" b="1" i="1" dirty="0" smtClean="0"/>
              <a:t>2.  Историко-краеведческое</a:t>
            </a:r>
            <a:endParaRPr lang="ru-RU" dirty="0" smtClean="0"/>
          </a:p>
          <a:p>
            <a:r>
              <a:rPr lang="ru-RU" dirty="0" smtClean="0"/>
              <a:t>Цель:  познание историко-культурных корней, осознание неповторимости Отечества, его судьбы, неразрывности с ней, формирование гордости за сопричастность к деяниям предков и современников и исторической ответственности за происходящее в обществе.</a:t>
            </a:r>
          </a:p>
          <a:p>
            <a:r>
              <a:rPr lang="ru-RU" b="1" i="1" dirty="0" smtClean="0"/>
              <a:t>3. Военно-патриотическое</a:t>
            </a:r>
            <a:endParaRPr lang="ru-RU" dirty="0" smtClean="0"/>
          </a:p>
          <a:p>
            <a:r>
              <a:rPr lang="ru-RU" dirty="0" smtClean="0"/>
              <a:t>Цель: формирование у молодежи высокого патриотического сознания, идей служения Отечеству, способности к его вооруженной защите, изучение русской военной истории, воинских традиций.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336" y="0"/>
            <a:ext cx="1403648" cy="1985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Направления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b="1" i="1" dirty="0" smtClean="0"/>
              <a:t>4.Социально-патриотическое</a:t>
            </a:r>
            <a:endParaRPr lang="ru-RU" dirty="0" smtClean="0"/>
          </a:p>
          <a:p>
            <a:r>
              <a:rPr lang="ru-RU" dirty="0" smtClean="0"/>
              <a:t>Цель: активизация духовно- нравственной и культурно-исторической преемственности поколений, формирование активной жизненной позиции, проявление чувств благородства и сострадания, оказание помощи в  определение готовности к достижению профессиональных целей, осознание трудностей в достижении профессиональных целей и поиск путей их преодоления.</a:t>
            </a:r>
          </a:p>
          <a:p>
            <a:r>
              <a:rPr lang="ru-RU" b="1" i="1" dirty="0" smtClean="0"/>
              <a:t>5. Героико-патриотическое</a:t>
            </a:r>
            <a:endParaRPr lang="ru-RU" dirty="0" smtClean="0"/>
          </a:p>
          <a:p>
            <a:r>
              <a:rPr lang="ru-RU" dirty="0" smtClean="0"/>
              <a:t>Цель: пропаганда героических профессий, а также знаменательных героических и исторических дат нашей истории, воспитание чувства гордости к героическим деяниям предков и их традициям.</a:t>
            </a:r>
          </a:p>
          <a:p>
            <a:r>
              <a:rPr lang="ru-RU" b="1" i="1" dirty="0" smtClean="0"/>
              <a:t>6. Спортивно-патриотическое</a:t>
            </a:r>
            <a:endParaRPr lang="ru-RU" dirty="0" smtClean="0"/>
          </a:p>
          <a:p>
            <a:r>
              <a:rPr lang="ru-RU" dirty="0" smtClean="0"/>
              <a:t>Цель: развитие морально-волевых качеств, воспитание силы, ловкости, выносливости, стойкости, мужества, дисциплинированности в процессе занятий физической культурой и спортом, формирование опыта служения Отечеству и готовности к защите Родины.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0"/>
            <a:ext cx="1331640" cy="1883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Воспитательная работа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412976"/>
          </a:xfrm>
        </p:spPr>
        <p:txBody>
          <a:bodyPr>
            <a:normAutofit fontScale="70000" lnSpcReduction="20000"/>
          </a:bodyPr>
          <a:lstStyle/>
          <a:p>
            <a:r>
              <a:rPr lang="ru-RU" sz="2300" dirty="0" smtClean="0"/>
              <a:t>Каждое направление – клуб, который будут посещать воспитанники. После посещения каждого клуба, учащиеся зарабатывают сертификат (1 степени, 2 степени, 3 степени). По окончанию учебного года подсчитывается количество сертификатов, по которым будет оцениваться прохождение программы и уровень воспитанности. </a:t>
            </a:r>
          </a:p>
          <a:p>
            <a:r>
              <a:rPr lang="ru-RU" sz="2300" dirty="0" smtClean="0"/>
              <a:t> </a:t>
            </a:r>
            <a:r>
              <a:rPr lang="ru-RU" sz="2300" b="1" i="1" dirty="0" smtClean="0"/>
              <a:t>Клуб «Патриот»</a:t>
            </a:r>
            <a:r>
              <a:rPr lang="ru-RU" sz="2300" dirty="0" smtClean="0"/>
              <a:t> - гражданско-патриотическое  направление (синий сертификат).</a:t>
            </a:r>
          </a:p>
          <a:p>
            <a:r>
              <a:rPr lang="ru-RU" sz="2300" b="1" i="1" dirty="0" smtClean="0"/>
              <a:t> Клуб «Краевед»</a:t>
            </a:r>
            <a:r>
              <a:rPr lang="ru-RU" sz="2300" dirty="0" smtClean="0"/>
              <a:t> - историко-краеведческое направление (зеленый сертификат).</a:t>
            </a:r>
          </a:p>
          <a:p>
            <a:r>
              <a:rPr lang="ru-RU" sz="2300" b="1" i="1" dirty="0" smtClean="0"/>
              <a:t> Клуб «Мы вместе»</a:t>
            </a:r>
            <a:r>
              <a:rPr lang="ru-RU" sz="2300" dirty="0" smtClean="0"/>
              <a:t> - социально-патриотическое направление (желтый сертификат). </a:t>
            </a:r>
          </a:p>
          <a:p>
            <a:r>
              <a:rPr lang="ru-RU" sz="2300" b="1" i="1" dirty="0" smtClean="0"/>
              <a:t> Клуб «Зарница»</a:t>
            </a:r>
            <a:r>
              <a:rPr lang="ru-RU" sz="2300" dirty="0" smtClean="0"/>
              <a:t> - военно-патриотическое направление (красный сертификат).</a:t>
            </a:r>
          </a:p>
          <a:p>
            <a:r>
              <a:rPr lang="ru-RU" sz="2300" dirty="0" smtClean="0"/>
              <a:t> </a:t>
            </a:r>
            <a:r>
              <a:rPr lang="ru-RU" sz="2300" b="1" i="1" dirty="0" smtClean="0"/>
              <a:t>Клуб «Герои»</a:t>
            </a:r>
            <a:r>
              <a:rPr lang="ru-RU" sz="2300" dirty="0" smtClean="0"/>
              <a:t> - героико-патриотическое направление (оранжевый сертификат). </a:t>
            </a:r>
          </a:p>
          <a:p>
            <a:r>
              <a:rPr lang="ru-RU" sz="2300" b="1" i="1" dirty="0" smtClean="0"/>
              <a:t> Клуб «Спартанцы»</a:t>
            </a:r>
            <a:r>
              <a:rPr lang="ru-RU" sz="2300" dirty="0" smtClean="0"/>
              <a:t> - спортивно-патриотическое направление (фиолетовый сертификат). </a:t>
            </a:r>
          </a:p>
          <a:p>
            <a:endParaRPr lang="ru-RU" dirty="0"/>
          </a:p>
        </p:txBody>
      </p:sp>
      <p:pic>
        <p:nvPicPr>
          <p:cNvPr id="4098" name="Picture 2" descr="C:\Users\света\Desktop\Фото Растим гражданина\DSCF39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3933056"/>
            <a:ext cx="3779912" cy="28218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Основные (ключевые) мероприятия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Клуб «Патриот» </a:t>
            </a:r>
            <a:r>
              <a:rPr lang="ru-RU" dirty="0" smtClean="0"/>
              <a:t>- Уроки мужества, игра «Я – гражданин России»,  экскурсии «Знаменитые люди п. Пожвы».</a:t>
            </a:r>
          </a:p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Клуб «Краевед» </a:t>
            </a:r>
            <a:r>
              <a:rPr lang="ru-RU" dirty="0" smtClean="0"/>
              <a:t>– неделя воинской славы России, трудовой десант,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</a:t>
            </a:r>
            <a:r>
              <a:rPr lang="ru-RU" dirty="0" smtClean="0"/>
              <a:t>подготовка </a:t>
            </a:r>
            <a:r>
              <a:rPr lang="ru-RU" dirty="0" smtClean="0"/>
              <a:t>исследовательских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 </a:t>
            </a:r>
            <a:r>
              <a:rPr lang="ru-RU" dirty="0" smtClean="0"/>
              <a:t>работ</a:t>
            </a:r>
            <a:r>
              <a:rPr lang="ru-RU" dirty="0" smtClean="0"/>
              <a:t>, акция </a:t>
            </a:r>
            <a:r>
              <a:rPr lang="ru-RU" dirty="0" smtClean="0"/>
              <a:t>«</a:t>
            </a:r>
            <a:r>
              <a:rPr lang="ru-RU" dirty="0" smtClean="0"/>
              <a:t>Боевой листок».</a:t>
            </a:r>
          </a:p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Клуб «Мы вместе» </a:t>
            </a:r>
            <a:r>
              <a:rPr lang="ru-RU" dirty="0" smtClean="0"/>
              <a:t>– написание и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</a:t>
            </a:r>
            <a:r>
              <a:rPr lang="ru-RU" dirty="0" smtClean="0"/>
              <a:t>реализация </a:t>
            </a:r>
            <a:r>
              <a:rPr lang="ru-RU" dirty="0" smtClean="0"/>
              <a:t>социального проекта,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</a:t>
            </a:r>
            <a:r>
              <a:rPr lang="ru-RU" dirty="0" smtClean="0"/>
              <a:t>школьная </a:t>
            </a:r>
            <a:r>
              <a:rPr lang="ru-RU" dirty="0" smtClean="0"/>
              <a:t>летопись класса. </a:t>
            </a:r>
          </a:p>
          <a:p>
            <a:endParaRPr lang="ru-RU" dirty="0"/>
          </a:p>
        </p:txBody>
      </p:sp>
      <p:pic>
        <p:nvPicPr>
          <p:cNvPr id="2050" name="Picture 2" descr="C:\Users\света\Desktop\Фото Растим гражданина\wdTXHN_207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2520" y="3284984"/>
            <a:ext cx="2561480" cy="34153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Основные (ключевые) мероприятия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Клуб «Зарница» </a:t>
            </a:r>
            <a:r>
              <a:rPr lang="ru-RU" dirty="0" smtClean="0"/>
              <a:t>- летопись «По страницам славных дел», военизированная эстафета, игра «Колесо истории школы».</a:t>
            </a:r>
          </a:p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Клуб «Герои» </a:t>
            </a:r>
            <a:r>
              <a:rPr lang="ru-RU" dirty="0" smtClean="0"/>
              <a:t>– практикум «По тропе героев», создание аллеи «Герои п. Пожвы», Вахта памяти.</a:t>
            </a:r>
          </a:p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Клуб «Спартанцы» </a:t>
            </a:r>
            <a:r>
              <a:rPr lang="ru-RU" dirty="0" smtClean="0"/>
              <a:t>– </a:t>
            </a:r>
            <a:endParaRPr lang="ru-RU" dirty="0" smtClean="0"/>
          </a:p>
          <a:p>
            <a:r>
              <a:rPr lang="ru-RU" dirty="0" smtClean="0"/>
              <a:t>школьная </a:t>
            </a:r>
            <a:r>
              <a:rPr lang="ru-RU" dirty="0" smtClean="0"/>
              <a:t>спартакиада, </a:t>
            </a:r>
            <a:endParaRPr lang="ru-RU" dirty="0" smtClean="0"/>
          </a:p>
          <a:p>
            <a:r>
              <a:rPr lang="ru-RU" dirty="0" err="1" smtClean="0"/>
              <a:t>турслет</a:t>
            </a:r>
            <a:r>
              <a:rPr lang="ru-RU" dirty="0" smtClean="0"/>
              <a:t>, походы.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4007604"/>
            <a:ext cx="3800528" cy="285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</a:rPr>
              <a:t>Результаты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В течение  учебного года учащиеся класса принимают участие в мероприятиях, посвященных 75-летию Победы в Великой Отечественной войне. </a:t>
            </a:r>
          </a:p>
          <a:p>
            <a:r>
              <a:rPr lang="ru-RU" dirty="0" smtClean="0"/>
              <a:t>Школьный фестиваль стихов, где </a:t>
            </a:r>
            <a:r>
              <a:rPr lang="ru-RU" dirty="0" err="1" smtClean="0"/>
              <a:t>Можаева</a:t>
            </a:r>
            <a:r>
              <a:rPr lang="ru-RU" dirty="0" smtClean="0"/>
              <a:t> Арина стала победителем.</a:t>
            </a:r>
          </a:p>
          <a:p>
            <a:r>
              <a:rPr lang="ru-RU" dirty="0" smtClean="0"/>
              <a:t>Районная  игра-эстафета «Четыре грозных года» -  1 место. </a:t>
            </a:r>
          </a:p>
          <a:p>
            <a:r>
              <a:rPr lang="ru-RU" dirty="0" smtClean="0"/>
              <a:t>Районная </a:t>
            </a:r>
            <a:r>
              <a:rPr lang="ru-RU" dirty="0" err="1" smtClean="0"/>
              <a:t>квест</a:t>
            </a:r>
            <a:r>
              <a:rPr lang="ru-RU" dirty="0" smtClean="0"/>
              <a:t> – игра «Наследники Победы» – 2 место.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0"/>
            <a:ext cx="2339752" cy="1516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B0F0"/>
                </a:solidFill>
              </a:rPr>
              <a:t>Результаты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Кашина Мария призер краевого конкурса исследовательских и творческих работ «Этих дней не смолкнет слава», призер краевого конкурса учебно-исследовательских работ, победитель Всероссийского конкурса «Дорогами </a:t>
            </a:r>
            <a:r>
              <a:rPr lang="ru-RU" dirty="0" err="1" smtClean="0"/>
              <a:t>Афгана</a:t>
            </a:r>
            <a:r>
              <a:rPr lang="ru-RU" dirty="0" smtClean="0"/>
              <a:t>». </a:t>
            </a:r>
          </a:p>
          <a:p>
            <a:r>
              <a:rPr lang="ru-RU" dirty="0" smtClean="0"/>
              <a:t>С целью воспитания любви к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</a:t>
            </a:r>
            <a:r>
              <a:rPr lang="ru-RU" dirty="0" smtClean="0"/>
              <a:t>родному </a:t>
            </a:r>
            <a:r>
              <a:rPr lang="ru-RU" dirty="0" smtClean="0"/>
              <a:t>краю, патриотических и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</a:t>
            </a:r>
            <a:r>
              <a:rPr lang="ru-RU" dirty="0" smtClean="0"/>
              <a:t>гражданских </a:t>
            </a:r>
            <a:r>
              <a:rPr lang="ru-RU" dirty="0" smtClean="0"/>
              <a:t>чувств, сплочения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</a:t>
            </a:r>
            <a:r>
              <a:rPr lang="ru-RU" dirty="0" smtClean="0"/>
              <a:t>коллектива </a:t>
            </a:r>
            <a:r>
              <a:rPr lang="ru-RU" dirty="0" smtClean="0"/>
              <a:t>в течение года были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 </a:t>
            </a:r>
            <a:r>
              <a:rPr lang="ru-RU" dirty="0" smtClean="0"/>
              <a:t>проведены </a:t>
            </a:r>
            <a:r>
              <a:rPr lang="ru-RU" dirty="0" smtClean="0"/>
              <a:t>экскурсии в поселковый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 </a:t>
            </a:r>
            <a:r>
              <a:rPr lang="ru-RU" dirty="0" smtClean="0"/>
              <a:t>музей </a:t>
            </a:r>
            <a:r>
              <a:rPr lang="ru-RU" dirty="0" smtClean="0"/>
              <a:t>им. П.М. Казанцева.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0"/>
            <a:ext cx="2339752" cy="1516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 descr="C:\Users\света\Desktop\Фото Растим гражданина\VSk5uQ3sgC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3354288"/>
            <a:ext cx="2555776" cy="34077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701</Words>
  <Application>Microsoft Office PowerPoint</Application>
  <PresentationFormat>Экран (4:3)</PresentationFormat>
  <Paragraphs>73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Воспитательная программа класса  «Быть достойным»</vt:lpstr>
      <vt:lpstr>Идея программы:  «Сберечь  себя  для  России  и  Россию для себя!» </vt:lpstr>
      <vt:lpstr>Направления</vt:lpstr>
      <vt:lpstr>Направления</vt:lpstr>
      <vt:lpstr>Воспитательная работа </vt:lpstr>
      <vt:lpstr>Основные (ключевые) мероприятия</vt:lpstr>
      <vt:lpstr>Основные (ключевые) мероприятия</vt:lpstr>
      <vt:lpstr>Результаты</vt:lpstr>
      <vt:lpstr>Результаты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Воспитательная программа класса  «Быть достойным»</dc:title>
  <dc:creator>света</dc:creator>
  <cp:lastModifiedBy>света</cp:lastModifiedBy>
  <cp:revision>15</cp:revision>
  <dcterms:created xsi:type="dcterms:W3CDTF">2020-09-17T17:22:01Z</dcterms:created>
  <dcterms:modified xsi:type="dcterms:W3CDTF">2020-09-29T16:26:55Z</dcterms:modified>
</cp:coreProperties>
</file>