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2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1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64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104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27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48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0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95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33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08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462D0-AD3F-45F5-8C43-106E9C15DFA9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00145-980C-4830-BEB0-F9677C43E8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58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36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74"/>
    </mc:Choice>
    <mc:Fallback xmlns="">
      <p:transition spd="slow" advTm="247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213684"/>
              </p:ext>
            </p:extLst>
          </p:nvPr>
        </p:nvGraphicFramePr>
        <p:xfrm>
          <a:off x="3962400" y="1825621"/>
          <a:ext cx="3990110" cy="4381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5055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1906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1906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65618" y="-157956"/>
            <a:ext cx="1898073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5000" dirty="0" smtClean="0">
                <a:latin typeface="Propisi" panose="02000508030000020003" pitchFamily="2" charset="0"/>
              </a:rPr>
              <a:t>1</a:t>
            </a:r>
            <a:endParaRPr lang="ru-RU" sz="55000" dirty="0">
              <a:latin typeface="Propisi" panose="02000508030000020003" pitchFamily="2" charset="0"/>
            </a:endParaRPr>
          </a:p>
        </p:txBody>
      </p:sp>
      <p:pic>
        <p:nvPicPr>
          <p:cNvPr id="3" name="2bdbecd0f2b8f7026dd71a96058e702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8600" y="590203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82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12"/>
    </mc:Choice>
    <mc:Fallback xmlns="">
      <p:transition spd="slow" advTm="4712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 numSld="5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837" objId="3"/>
        <p14:triggerEvt type="onClick" time="837" objId="3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213684"/>
              </p:ext>
            </p:extLst>
          </p:nvPr>
        </p:nvGraphicFramePr>
        <p:xfrm>
          <a:off x="3962400" y="1825621"/>
          <a:ext cx="3990110" cy="4381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5055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1906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1906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65618" y="-157956"/>
            <a:ext cx="1898073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5000" dirty="0" smtClean="0">
                <a:latin typeface="Propisi" panose="02000508030000020003" pitchFamily="2" charset="0"/>
              </a:rPr>
              <a:t>1</a:t>
            </a:r>
            <a:endParaRPr lang="ru-RU" sz="55000" dirty="0">
              <a:latin typeface="Propisi" panose="02000508030000020003" pitchFamily="2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70626" y="1413843"/>
            <a:ext cx="2369809" cy="283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25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4"/>
    </mc:Choice>
    <mc:Fallback xmlns="">
      <p:transition spd="slow" advTm="13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213684"/>
              </p:ext>
            </p:extLst>
          </p:nvPr>
        </p:nvGraphicFramePr>
        <p:xfrm>
          <a:off x="3962400" y="1825621"/>
          <a:ext cx="3990110" cy="4381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5055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1906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1906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65618" y="-157956"/>
            <a:ext cx="1898073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5000" dirty="0" smtClean="0">
                <a:latin typeface="Propisi" panose="02000508030000020003" pitchFamily="2" charset="0"/>
              </a:rPr>
              <a:t>1</a:t>
            </a:r>
            <a:endParaRPr lang="ru-RU" sz="55000" dirty="0">
              <a:latin typeface="Propisi" panose="02000508030000020003" pitchFamily="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556" b="79583" l="57604" r="76250">
                        <a14:backgroundMark x1="74792" y1="21111" x2="57917" y2="776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778" t="20529" r="23016" b="20000"/>
          <a:stretch/>
        </p:blipFill>
        <p:spPr>
          <a:xfrm>
            <a:off x="6096000" y="1787841"/>
            <a:ext cx="1884219" cy="438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5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5"/>
    </mc:Choice>
    <mc:Fallback xmlns="">
      <p:transition spd="slow" advTm="40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213684"/>
              </p:ext>
            </p:extLst>
          </p:nvPr>
        </p:nvGraphicFramePr>
        <p:xfrm>
          <a:off x="3962400" y="1825621"/>
          <a:ext cx="3990110" cy="4381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5055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1995055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1906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1906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65618" y="-157956"/>
            <a:ext cx="1898073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5000" dirty="0" smtClean="0">
                <a:latin typeface="Propisi" panose="02000508030000020003" pitchFamily="2" charset="0"/>
              </a:rPr>
              <a:t>1</a:t>
            </a:r>
            <a:endParaRPr lang="ru-RU" sz="55000" dirty="0">
              <a:latin typeface="Propisi" panose="02000508030000020003" pitchFamily="2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70626" y="1413843"/>
            <a:ext cx="2369809" cy="28395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0556" b="79583" l="57604" r="76250">
                        <a14:backgroundMark x1="74792" y1="21111" x2="57917" y2="776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778" t="20529" r="23016" b="20000"/>
          <a:stretch/>
        </p:blipFill>
        <p:spPr>
          <a:xfrm>
            <a:off x="6068291" y="1825621"/>
            <a:ext cx="1884219" cy="43896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5685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67"/>
    </mc:Choice>
    <mc:Fallback xmlns="">
      <p:transition spd="slow" advTm="162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Цифра 1</Template>
  <TotalTime>0</TotalTime>
  <Words>6</Words>
  <Application>Microsoft Office PowerPoint</Application>
  <PresentationFormat>Широкоэкранный</PresentationFormat>
  <Paragraphs>5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Propisi</vt:lpstr>
      <vt:lpstr>Тема Office</vt:lpstr>
      <vt:lpstr>Цифра 1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1</dc:title>
  <dc:creator>Студент</dc:creator>
  <cp:lastModifiedBy>Студент</cp:lastModifiedBy>
  <cp:revision>1</cp:revision>
  <dcterms:created xsi:type="dcterms:W3CDTF">2024-05-28T14:02:14Z</dcterms:created>
  <dcterms:modified xsi:type="dcterms:W3CDTF">2024-05-28T14:02:25Z</dcterms:modified>
</cp:coreProperties>
</file>