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>
      <p:cViewPr varScale="1">
        <p:scale>
          <a:sx n="44" d="100"/>
          <a:sy n="44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FreesiaUPC" pitchFamily="34" charset="-34"/>
              </a:rPr>
              <a:t>ИСТОРИЯ РОЖДЕСТВА ХРИСТОВА 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FreesiaUPC" pitchFamily="34" charset="-34"/>
            </a:endParaRPr>
          </a:p>
        </p:txBody>
      </p:sp>
      <p:pic>
        <p:nvPicPr>
          <p:cNvPr id="4" name="Содержимое 3" descr="dly-semyi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935163"/>
            <a:ext cx="8286808" cy="44227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СОВРЕМЕННЫХ ТРАДИЦИЯХ РОЖДЕСТВА: УКРАШЕНИЕ РОЖДЕСТВЕНСКОЙ ЕЛКИ.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nastupilo-rozhdestvo-xristov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278" y="1935163"/>
            <a:ext cx="7803444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ПЕНИЕ КОЛЯДОК – ПРОСЛАВЛЕНИЕ РОЖДЕННОГО СПАСИТЕЛЯ.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kolyadki-kartin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935163"/>
            <a:ext cx="5929353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НАРОДНЫЕ ГУЛЯНЬЯ – ПРАЗДНОВАНИЕ РОЖДЕНИЯ ИИСУСА ХРИСТА.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0_1f5133_2853a232_or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928802"/>
            <a:ext cx="6929486" cy="45005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РОЖДЕСТВОМ ХРИСТОВЫМ!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Christmas-Night-2880x1920-1000x6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1567" y="1935163"/>
            <a:ext cx="6580865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614734" cy="465373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АВТОР ПРЕЗЕНТАЦИИ: </a:t>
            </a:r>
            <a:r>
              <a:rPr lang="ru-RU" sz="2400" dirty="0" err="1" smtClean="0"/>
              <a:t>Афонина</a:t>
            </a:r>
            <a:r>
              <a:rPr lang="ru-RU" sz="2400" dirty="0" smtClean="0"/>
              <a:t> Е.Е. педагог доп. образования, воспитатель.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935480"/>
            <a:ext cx="3686172" cy="438912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714356"/>
            <a:ext cx="3257544" cy="514353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ОДНАЖДЫ К ДЕВЕ МАРИИ ЯВИЛСЯ АРХАНГЕЛ ГАВРИИЛ И ВОЗВЕСТИЛ ЕЙ О ТОМ, ЧТО У НЕЕ СКОРО РОДИТСЯ МЛАДЕНЕЦ. ЭТОТ МЛАДЕНЕЦ БУДЕТ  СЫН БОЖИЙ И РОДИТСЯ ОН ДЛЯ СПАСЕНИЯ МИРА О Т ЗЛА.</a:t>
            </a:r>
            <a:endParaRPr lang="ru-RU" sz="28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4" name="Содержимое 3" descr="Buna-Vestire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000108"/>
            <a:ext cx="4370625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69165"/>
            <a:ext cx="8229600" cy="176023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ПО ПРОШЕСТВИИ ВРЕМЕНИ ПРАВЕДНЫЙ  ИОСИФ И СВЯТАЯ МАРИЯ ИЗ ГОРОДА НАЗАРЕТА, ОТПРАВИЛИСЬ В ГОРОД ВИФЛЕЕМ, ПО СЛУЧАЮ НАРОДНОЙ ПЕРЕПЕСИ.</a:t>
            </a:r>
            <a:endParaRPr lang="ru-RU" sz="32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4" name="Содержимое 3" descr="traveling-to-bethlehe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571481"/>
            <a:ext cx="5786477" cy="40719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ЛЮДЕЙ В ГОРОДЕ БЫЛО МНОГО И ВСЕ ГОСТИНИЦЫ ПЕРЕПОЛНЕНЫ. ПРАВЕДНЫЙ ИОСИФ И СВЯТАЯ МАРИЯ СМОГЛИ НАЙТИ СЕБЕ НОЧЛЕГ ТОЛЬКО В ПЕЩЕРЕ ДЛЯ СКОТА. ГДЕ НОЧЬЮ И РОДИЛСЯ МЛАДЕНЕЦ ИИСУС-СПАСИТЕЛЬ МИРА. </a:t>
            </a:r>
            <a:endParaRPr lang="ru-RU" sz="2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515051401.1636rojestvo_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035905"/>
            <a:ext cx="8229600" cy="41879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704088"/>
            <a:ext cx="3400420" cy="493949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ТУ НОЧЬ ВСЕ СПАЛИ, И ТОЛЬКО ПАСТУХИ СИДЕЛИ У ОЧАГА И НЕСЛИ СВОЮ СТРАЖУ У СТАДА. КАК МОЛНИЯ В НОЧИ ИМ ЯВИЛСЯ АНГЕЛ ГОСПОДЕН И ВОЗВЕСТИЛ О РОЖДЕНИИ СПАСИТЕЛЯ МИРА.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явление-ангела-вифлеемским-пастуха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4632410" cy="39667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ПОКЛОНЕНИЕ ПАСТУХОВ МЛАДЕНЦУ ИИСУСУ.</a:t>
            </a:r>
            <a:endParaRPr lang="ru-RU" sz="4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Rozhdestvo-kartina-628x4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1150" y="1986756"/>
            <a:ext cx="5981700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5725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ДО РОЖДЕНИЯ ИИСУСА ХРИСТА НА НЕБЕ ПОЯВИЛАСЬ НОВАЯ ЗВЕЗДА, КОТОРАЯ ДВИГАЛАСЬ ВОПРЕКИ ВСЕМ ЗАКОНАМ. ЭТУ ЗВЕЗДУ УВИДЕЛИ ТРИ ВОСТОЧНЫЕ МУДРЕЦА –ВОЛХВЫ, И УВИДЕЛИ В НЕЙ ЗНАК О РОЖДЕНИИ ХРИСТА.</a:t>
            </a:r>
            <a:endParaRPr lang="ru-RU" sz="20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a68a61222058c5ee7df431a5901b0cdd--christmas-items-christmas-ar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5" y="1935163"/>
            <a:ext cx="5214974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214422"/>
            <a:ext cx="4114800" cy="507209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ВОЛХВЫ ПОСЛЕДОВАЛИ ЗА ВИФЛЕЕМСКОЙ ЗВЕЗДОЙ, ЧТОБЫ ПОКЛОНИТСЯ ЦАРЮ ВСЕХ ЦАРЕЙ И ОНА ПРИВЕЛА ИХ В ПЕЩЕРУ К РОЖДЕННОМУ МЛАДЕНЦУ. ГДЕ ОНИ И ПРИНЕСЛИ ЕМУ СВОИ ДАРЫ: ЗОЛОТО, ЛАДАН И СМИРНУ, КАК ВЕЛИКОМУ РОЖДЕННОМУ ЦАРЮ.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857233"/>
            <a:ext cx="4357719" cy="54673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14884"/>
            <a:ext cx="8229600" cy="135732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ПРАВОСЛАВНЫЕ В РОССИИ ПРАЗДНУЮТ РОЖДЕСТВО 7 ЯНВАРЯ! ЭТО ЕДИНСТВЕННЫЙ ПРАВОСЛАВНЫЙ ПРАЗДНИК, КОТОРЫЙ СТАЛ ГОСУДАРСТВЕННЫМ.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Rozhdestvo-kartina-628x4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9752" y="857233"/>
            <a:ext cx="5542644" cy="3971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465</TotalTime>
  <Words>265</Words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ИСТОРИЯ РОЖДЕСТВА ХРИСТОВА </vt:lpstr>
      <vt:lpstr>ОДНАЖДЫ К ДЕВЕ МАРИИ ЯВИЛСЯ АРХАНГЕЛ ГАВРИИЛ И ВОЗВЕСТИЛ ЕЙ О ТОМ, ЧТО У НЕЕ СКОРО РОДИТСЯ МЛАДЕНЕЦ. ЭТОТ МЛАДЕНЕЦ БУДЕТ  СЫН БОЖИЙ И РОДИТСЯ ОН ДЛЯ СПАСЕНИЯ МИРА О Т ЗЛА.</vt:lpstr>
      <vt:lpstr>ПО ПРОШЕСТВИИ ВРЕМЕНИ ПРАВЕДНЫЙ  ИОСИФ И СВЯТАЯ МАРИЯ ИЗ ГОРОДА НАЗАРЕТА, ОТПРАВИЛИСЬ В ГОРОД ВИФЛЕЕМ, ПО СЛУЧАЮ НАРОДНОЙ ПЕРЕПЕСИ.</vt:lpstr>
      <vt:lpstr>ЛЮДЕЙ В ГОРОДЕ БЫЛО МНОГО И ВСЕ ГОСТИНИЦЫ ПЕРЕПОЛНЕНЫ. ПРАВЕДНЫЙ ИОСИФ И СВЯТАЯ МАРИЯ СМОГЛИ НАЙТИ СЕБЕ НОЧЛЕГ ТОЛЬКО В ПЕЩЕРЕ ДЛЯ СКОТА. ГДЕ НОЧЬЮ И РОДИЛСЯ МЛАДЕНЕЦ ИИСУС-СПАСИТЕЛЬ МИРА. </vt:lpstr>
      <vt:lpstr>В ТУ НОЧЬ ВСЕ СПАЛИ, И ТОЛЬКО ПАСТУХИ СИДЕЛИ У ОЧАГА И НЕСЛИ СВОЮ СТРАЖУ У СТАДА. КАК МОЛНИЯ В НОЧИ ИМ ЯВИЛСЯ АНГЕЛ ГОСПОДЕН И ВОЗВЕСТИЛ О РОЖДЕНИИ СПАСИТЕЛЯ МИРА.</vt:lpstr>
      <vt:lpstr>ПОКЛОНЕНИЕ ПАСТУХОВ МЛАДЕНЦУ ИИСУСУ.</vt:lpstr>
      <vt:lpstr>ЕЩЕ ДО РОЖДЕНИЯ ИИСУСА ХРИСТА НА НЕБЕ ПОЯВИЛАСЬ НОВАЯ ЗВЕЗДА, КОТОРАЯ ДВИГАЛАСЬ ВОПРЕКИ ВСЕМ ЗАКОНАМ. ЭТУ ЗВЕЗДУ УВИДЕЛИ ТРИ ВОСТОЧНЫЕ МУДРЕЦА –ВОЛХВЫ, И УВИДЕЛИ В НЕЙ ЗНАК О РОЖДЕНИИ ХРИСТА.</vt:lpstr>
      <vt:lpstr>ВОЛХВЫ ПОСЛЕДОВАЛИ ЗА ВИФЛЕЕМСКОЙ ЗВЕЗДОЙ, ЧТОБЫ ПОКЛОНИТСЯ ЦАРЮ ВСЕХ ЦАРЕЙ И ОНА ПРИВЕЛА ИХ В ПЕЩЕРУ К РОЖДЕННОМУ МЛАДЕНЦУ. ГДЕ ОНИ И ПРИНЕСЛИ ЕМУ СВОИ ДАРЫ: ЗОЛОТО, ЛАДАН И СМИРНУ, КАК ВЕЛИКОМУ РОЖДЕННОМУ ЦАРЮ.</vt:lpstr>
      <vt:lpstr>ПРАВОСЛАВНЫЕ В РОССИИ ПРАЗДНУЮТ РОЖДЕСТВО 7 ЯНВАРЯ! ЭТО ЕДИНСТВЕННЫЙ ПРАВОСЛАВНЫЙ ПРАЗДНИК, КОТОРЫЙ СТАЛ ГОСУДАРСТВЕННЫМ.</vt:lpstr>
      <vt:lpstr>В СОВРЕМЕННЫХ ТРАДИЦИЯХ РОЖДЕСТВА: УКРАШЕНИЕ РОЖДЕСТВЕНСКОЙ ЕЛКИ.</vt:lpstr>
      <vt:lpstr>ПЕНИЕ КОЛЯДОК – ПРОСЛАВЛЕНИЕ РОЖДЕННОГО СПАСИТЕЛЯ.</vt:lpstr>
      <vt:lpstr>НАРОДНЫЕ ГУЛЯНЬЯ – ПРАЗДНОВАНИЕ РОЖДЕНИЯ ИИСУСА ХРИСТА.</vt:lpstr>
      <vt:lpstr>С РОЖДЕСТВОМ ХРИСТОВЫМ!</vt:lpstr>
      <vt:lpstr>АВТОР ПРЕЗЕНТАЦИИ: Афонина Е.Е. педагог доп. образования, воспитатель.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РОЖДЕСТВА ХРИСТОВА </dc:title>
  <dc:creator>Елена</dc:creator>
  <cp:lastModifiedBy>Елена</cp:lastModifiedBy>
  <cp:revision>12</cp:revision>
  <dcterms:created xsi:type="dcterms:W3CDTF">2019-01-04T10:05:29Z</dcterms:created>
  <dcterms:modified xsi:type="dcterms:W3CDTF">2019-01-04T18:02:05Z</dcterms:modified>
</cp:coreProperties>
</file>