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62" r:id="rId6"/>
    <p:sldId id="259" r:id="rId7"/>
    <p:sldId id="260" r:id="rId8"/>
    <p:sldId id="264" r:id="rId9"/>
    <p:sldId id="261" r:id="rId10"/>
    <p:sldId id="263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jpeg"/><Relationship Id="rId7" Type="http://schemas.microsoft.com/office/2007/relationships/hdphoto" Target="../media/hdphoto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45.png"/><Relationship Id="rId3" Type="http://schemas.openxmlformats.org/officeDocument/2006/relationships/image" Target="../media/image2.jpeg"/><Relationship Id="rId7" Type="http://schemas.openxmlformats.org/officeDocument/2006/relationships/image" Target="../media/image42.jpeg"/><Relationship Id="rId12" Type="http://schemas.microsoft.com/office/2007/relationships/hdphoto" Target="../media/hdphoto7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44.png"/><Relationship Id="rId5" Type="http://schemas.openxmlformats.org/officeDocument/2006/relationships/image" Target="../media/image41.png"/><Relationship Id="rId10" Type="http://schemas.microsoft.com/office/2007/relationships/hdphoto" Target="../media/hdphoto6.wdp"/><Relationship Id="rId4" Type="http://schemas.openxmlformats.org/officeDocument/2006/relationships/image" Target="../media/image40.jpeg"/><Relationship Id="rId9" Type="http://schemas.openxmlformats.org/officeDocument/2006/relationships/image" Target="../media/image43.png"/><Relationship Id="rId1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77" y="0"/>
            <a:ext cx="912252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66FF"/>
                </a:solidFill>
                <a:latin typeface="315karusel" pitchFamily="50" charset="-52"/>
              </a:rPr>
              <a:t>Интерактивная  игра</a:t>
            </a:r>
          </a:p>
          <a:p>
            <a:pPr algn="ctr"/>
            <a:r>
              <a:rPr lang="ru-RU" sz="2000" dirty="0" smtClean="0">
                <a:solidFill>
                  <a:srgbClr val="0066FF"/>
                </a:solidFill>
                <a:latin typeface="315karusel" pitchFamily="50" charset="-52"/>
              </a:rPr>
              <a:t>для детей старшего дошкольного возраста</a:t>
            </a:r>
          </a:p>
          <a:p>
            <a:pPr algn="ctr"/>
            <a:r>
              <a:rPr lang="ru-RU" sz="2000" dirty="0" smtClean="0">
                <a:solidFill>
                  <a:srgbClr val="0066FF"/>
                </a:solidFill>
                <a:latin typeface="315karusel" pitchFamily="50" charset="-52"/>
              </a:rPr>
              <a:t>по теме: Лето. Цветы</a:t>
            </a:r>
            <a:r>
              <a:rPr lang="ru-RU" sz="2000" dirty="0" smtClean="0">
                <a:solidFill>
                  <a:srgbClr val="0000FF"/>
                </a:solidFill>
                <a:latin typeface="315karusel" pitchFamily="50" charset="-52"/>
              </a:rPr>
              <a:t>.</a:t>
            </a:r>
            <a:endParaRPr lang="ru-RU" sz="2000" dirty="0">
              <a:solidFill>
                <a:srgbClr val="0000FF"/>
              </a:solidFill>
              <a:latin typeface="315karusel" pitchFamily="50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554" y="1340768"/>
            <a:ext cx="89514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00FF"/>
                </a:solidFill>
                <a:latin typeface="315karusel" pitchFamily="50" charset="-52"/>
              </a:rPr>
              <a:t>Четвертый лишний</a:t>
            </a:r>
          </a:p>
        </p:txBody>
      </p:sp>
      <p:pic>
        <p:nvPicPr>
          <p:cNvPr id="1028" name="Picture 4" descr="https://i.pinimg.com/736x/53/dc/d8/53dcd88324e53d30c24cfd31db89d97e--frozen-art-disney-froze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14" y="2465619"/>
            <a:ext cx="7632848" cy="436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42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розы" descr="D:\МОИ ДОКУМЕНТЫ\ДЕТСКИЙ САД\КУРСЫ МОИ\ИРО\ГЕЙМИФИКАЦИЯ\для игр\ЧЕТВЕРТЫЙ ЛИШНИЙ\С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6"/>
          <a:stretch/>
        </p:blipFill>
        <p:spPr bwMode="auto">
          <a:xfrm>
            <a:off x="4716017" y="321976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георгины" descr="D:\МОИ ДОКУМЕНТЫ\ДЕТСКИЙ САД\КУРСЫ МОИ\ИРО\ГЕЙМИФИКАЦИЯ\для игр\ЧЕТВЕРТЫЙ ЛИШНИЙ\С1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46784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циннии" descr="D:\МОИ ДОКУМЕНТЫ\ДЕТСКИЙ САД\КУРСЫ МОИ\ИРО\ГЕЙМИФИКАЦИЯ\для игр\ЧЕТВЕРТЫЙ ЛИШНИЙ\С9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7"/>
          <a:stretch/>
        </p:blipFill>
        <p:spPr bwMode="auto">
          <a:xfrm>
            <a:off x="4716016" y="3555902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фиалка в букет" descr="https://img2.freepng.ru/20181201/lsu/kisspng-pansy-violet-flower-image-portable-network-graphic-png-kark-iek-ve-rengarenk-gl-resimleri-5c028b62c70fd3.324275751543670626815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000" b="98375" l="10000" r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18"/>
          <a:stretch/>
        </p:blipFill>
        <p:spPr bwMode="auto">
          <a:xfrm>
            <a:off x="616721" y="519999"/>
            <a:ext cx="3445598" cy="272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фиалка" descr="D:\МОИ ДОКУМЕНТЫ\ДЕТСКИЙ САД\КУРСЫ МОИ\ИРО\ГЕЙМИФИКАЦИЯ\для игр\ЧЕТВЕРТЫЙ ЛИШНИЙ\Л1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 t="12162" r="3245" b="12301"/>
          <a:stretch/>
        </p:blipFill>
        <p:spPr bwMode="auto">
          <a:xfrm>
            <a:off x="251520" y="321976"/>
            <a:ext cx="4176001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олодец"/>
          <p:cNvSpPr txBox="1"/>
          <p:nvPr/>
        </p:nvSpPr>
        <p:spPr>
          <a:xfrm>
            <a:off x="-13712" y="449536"/>
            <a:ext cx="9157712" cy="186204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anose="020B0A04020102020204" pitchFamily="34" charset="0"/>
              </a:rPr>
              <a:t>Молодец!!!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Picture 4" descr="https://i.pinimg.com/736x/53/dc/d8/53dcd88324e53d30c24cfd31db89d97e--frozen-art-disney-froze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892" y="2311584"/>
            <a:ext cx="7560840" cy="432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астра" descr="https://static4.depositphotos.com/1003699/283/i/950/depositphotos_2837439-stock-photo-close-up-red-ast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6454">
            <a:off x="5112265" y="2288562"/>
            <a:ext cx="1074394" cy="181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лотос" descr="https://img2.freepng.ru/20181203/gtf/kisspng-sacred-lotus-image-portable-network-graphics-flowe-5c05d5d20df1a9.473277851543886290057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14" b="7208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918"/>
          <a:stretch/>
        </p:blipFill>
        <p:spPr bwMode="auto">
          <a:xfrm>
            <a:off x="5023411" y="1792478"/>
            <a:ext cx="1896760" cy="22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оза" descr="https://i.pinimg.com/originals/08/00/7d/08007d2ec4b68ba13f19d74b8ec46c2d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2891">
            <a:off x="5683678" y="2406952"/>
            <a:ext cx="854974" cy="180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василек" descr="http://ekladata.com/sJTjOCOB979JkdW34Ss2ilyz76U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70"/>
          <a:stretch/>
        </p:blipFill>
        <p:spPr bwMode="auto">
          <a:xfrm>
            <a:off x="5382127" y="2444683"/>
            <a:ext cx="903001" cy="162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мак" descr="https://img1.freepng.ru/20180422/gdq/kisspng-poppy-flower-poppies-5adc72dba22718.24630686152439676366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500" l="0" r="973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85176" y="2932632"/>
            <a:ext cx="716627" cy="121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фиалка" descr="https://img2.freepng.ru/20181201/lsu/kisspng-pansy-violet-flower-image-portable-network-graphic-png-kark-iek-ve-rengarenk-gl-resimleri-5c028b62c70fd3.3242757515436706268154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6000" b="98375" l="10000" r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18"/>
          <a:stretch/>
        </p:blipFill>
        <p:spPr bwMode="auto">
          <a:xfrm rot="1029872">
            <a:off x="5422809" y="3107790"/>
            <a:ext cx="1368152" cy="108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ландыш" descr="https://img2.freepng.ru/20180426/ffq/kisspng-lily-of-the-valley-lilium-flower-clip-art-5ae1ff71500539.663133081524760433327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7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9031">
            <a:off x="5140759" y="3017980"/>
            <a:ext cx="86409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993" y="404664"/>
            <a:ext cx="88574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u="sng" dirty="0" smtClean="0">
                <a:solidFill>
                  <a:srgbClr val="0000FF"/>
                </a:solidFill>
                <a:latin typeface="315karusel" pitchFamily="50" charset="-52"/>
              </a:rPr>
              <a:t>Цель игры:</a:t>
            </a:r>
          </a:p>
          <a:p>
            <a:pPr algn="just"/>
            <a:r>
              <a:rPr lang="ru-RU" sz="3200" b="1" dirty="0" smtClean="0">
                <a:solidFill>
                  <a:srgbClr val="0000FF"/>
                </a:solidFill>
                <a:latin typeface="315karusel" pitchFamily="50" charset="-52"/>
              </a:rPr>
              <a:t>Развивать умение классифицировать цветы по их среде обитания.</a:t>
            </a:r>
            <a:endParaRPr lang="ru-RU" sz="3200" b="1" dirty="0" smtClean="0">
              <a:solidFill>
                <a:srgbClr val="0000FF"/>
              </a:solidFill>
              <a:latin typeface="315karusel" pitchFamily="50" charset="-52"/>
            </a:endParaRPr>
          </a:p>
          <a:p>
            <a:endParaRPr lang="ru-RU" sz="6600" dirty="0" smtClean="0">
              <a:solidFill>
                <a:srgbClr val="0000FF"/>
              </a:solidFill>
              <a:latin typeface="315karusel" pitchFamily="50" charset="-52"/>
            </a:endParaRPr>
          </a:p>
        </p:txBody>
      </p:sp>
      <p:pic>
        <p:nvPicPr>
          <p:cNvPr id="1028" name="Picture 4" descr="https://i.pinimg.com/736x/53/dc/d8/53dcd88324e53d30c24cfd31db89d97e--frozen-art-disney-froze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14" y="2465619"/>
            <a:ext cx="7632848" cy="436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3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ostimg.cc/Fs2WdXYF/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696" y="2348880"/>
            <a:ext cx="8848725" cy="606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107504" y="404664"/>
            <a:ext cx="5472608" cy="3240360"/>
          </a:xfrm>
          <a:prstGeom prst="wedgeEllipseCallout">
            <a:avLst>
              <a:gd name="adj1" fmla="val 50510"/>
              <a:gd name="adj2" fmla="val 15854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315karusel" pitchFamily="50" charset="-52"/>
              </a:rPr>
              <a:t>Здравствуй, милый друг. Я, Фея Цветов, прошу твоей помощи. Все цветы моего букета для Феи Леса рассыпались. Помоги мне собрать букет, найдя на каждом игровом поле лишний цветок. </a:t>
            </a:r>
            <a:endParaRPr lang="ru-RU" sz="2000" dirty="0">
              <a:solidFill>
                <a:srgbClr val="0000FF"/>
              </a:solidFill>
              <a:latin typeface="315karusel" pitchFamily="50" charset="-52"/>
            </a:endParaRPr>
          </a:p>
        </p:txBody>
      </p:sp>
      <p:pic>
        <p:nvPicPr>
          <p:cNvPr id="3" name="Picture 2" descr="https://i.pinimg.com/736x/f8/86/a6/f886a62701bf9a17448669a18db0fc50--frozen-princess-princess-ann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49896" y="908720"/>
            <a:ext cx="4885647" cy="583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99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мак в букет" descr="https://img1.freepng.ru/20180422/gdq/kisspng-poppy-flower-poppies-5adc72dba22718.246306861524396763664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500" l="0" r="973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072" y="3789040"/>
            <a:ext cx="1616907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мак" descr="D:\МОИ ДОКУМЕНТЫ\ДЕТСКИЙ САД\КУРСЫ МОИ\ИРО\ГЕЙМИФИКАЦИЯ\для игр\ЧЕТВЕРТЫЙ ЛИШНИЙ\П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9"/>
          <a:stretch/>
        </p:blipFill>
        <p:spPr bwMode="auto">
          <a:xfrm>
            <a:off x="4745330" y="3631292"/>
            <a:ext cx="4216841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звездчатка" descr="D:\МОИ ДОКУМЕНТЫ\ДЕТСКИЙ САД\КУРСЫ МОИ\ИРО\ГЕЙМИФИКАЦИЯ\для игр\ЧЕТВЕРТЫЙ ЛИШНИЙ\Л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94"/>
          <a:stretch/>
        </p:blipFill>
        <p:spPr bwMode="auto">
          <a:xfrm>
            <a:off x="234780" y="3645024"/>
            <a:ext cx="418978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медуница" descr="D:\МОИ ДОКУМЕНТЫ\ДЕТСКИЙ САД\КУРСЫ МОИ\ИРО\ГЕЙМИФИКАЦИЯ\для игр\ЧЕТВЕРТЫЙ ЛИШНИЙ\Л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7"/>
          <a:stretch/>
        </p:blipFill>
        <p:spPr bwMode="auto">
          <a:xfrm>
            <a:off x="4726881" y="260648"/>
            <a:ext cx="423529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примула" descr="D:\МОИ ДОКУМЕНТЫ\ДЕТСКИЙ САД\КУРСЫ МОИ\ИРО\ГЕЙМИФИКАЦИЯ\для игр\ЧЕТВЕРТЫЙ ЛИШНИЙ\Л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7"/>
          <a:stretch/>
        </p:blipFill>
        <p:spPr bwMode="auto">
          <a:xfrm>
            <a:off x="234780" y="248093"/>
            <a:ext cx="4189779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ландыш в букет" descr="https://img2.freepng.ru/20180426/ffq/kisspng-lily-of-the-valley-lilium-flower-clip-art-5ae1ff71500539.6631330815247604333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76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82571"/>
            <a:ext cx="2132080" cy="284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эйхорния" descr="D:\МОИ ДОКУМЕНТЫ\ДЕТСКИЙ САД\КУРСЫ МОИ\ИРО\ГЕЙМИФИКАЦИЯ\для игр\ЧЕТВЕРТЫЙ ЛИШНИЙ\В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"/>
          <a:stretch/>
        </p:blipFill>
        <p:spPr bwMode="auto">
          <a:xfrm>
            <a:off x="4711743" y="3625082"/>
            <a:ext cx="4169673" cy="29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кубышка" descr="D:\МОИ ДОКУМЕНТЫ\ДЕТСКИЙ САД\КУРСЫ МОИ\ИРО\ГЕЙМИФИКАЦИЯ\для игр\ЧЕТВЕРТЫЙ ЛИШНИЙ\В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2"/>
          <a:stretch/>
        </p:blipFill>
        <p:spPr bwMode="auto">
          <a:xfrm>
            <a:off x="4718650" y="240491"/>
            <a:ext cx="4169673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кувшинка" descr="D:\МОИ ДОКУМЕНТЫ\ДЕТСКИЙ САД\КУРСЫ МОИ\ИРО\ГЕЙМИФИКАЦИЯ\для игр\ЧЕТВЕРТЫЙ ЛИШНИЙ\В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" r="3801"/>
          <a:stretch/>
        </p:blipFill>
        <p:spPr bwMode="auto">
          <a:xfrm>
            <a:off x="251520" y="240491"/>
            <a:ext cx="4169673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ландыш" descr="D:\МОИ ДОКУМЕНТЫ\ДЕТСКИЙ САД\КУРСЫ МОИ\ИРО\ГЕЙМИФИКАЦИЯ\для игр\ЧЕТВЕРТЫЙ ЛИШНИЙ\Л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"/>
          <a:stretch/>
        </p:blipFill>
        <p:spPr bwMode="auto">
          <a:xfrm>
            <a:off x="266408" y="3625082"/>
            <a:ext cx="4154785" cy="29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асилек в букет" descr="http://ekladata.com/sJTjOCOB979JkdW34Ss2ilyz76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70"/>
          <a:stretch/>
        </p:blipFill>
        <p:spPr bwMode="auto">
          <a:xfrm>
            <a:off x="6464976" y="532964"/>
            <a:ext cx="1491400" cy="268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лилии" descr="D:\МОИ ДОКУМЕНТЫ\ДЕТСКИЙ САД\КУРСЫ МОИ\ИРО\ГЕЙМИФИКАЦИЯ\для игр\ЧЕТВЕРТЫЙ ЛИШНИЙ\С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8" b="8141"/>
          <a:stretch/>
        </p:blipFill>
        <p:spPr bwMode="auto">
          <a:xfrm>
            <a:off x="4716016" y="3573501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астры" descr="D:\МОИ ДОКУМЕНТЫ\ДЕТСКИЙ САД\КУРСЫ МОИ\ИРО\ГЕЙМИФИКАЦИЯ\для игр\ЧЕТВЕРТЫЙ ЛИШНИЙ\С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53" y="3573501"/>
            <a:ext cx="4167437" cy="293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георгины" descr="D:\МОИ ДОКУМЕНТЫ\ДЕТСКИЙ САД\КУРСЫ МОИ\ИРО\ГЕЙМИФИКАЦИЯ\для игр\ЧЕТВЕРТЫЙ ЛИШНИЙ\С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53" y="288600"/>
            <a:ext cx="4167437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васильки" descr="D:\МОИ ДОКУМЕНТЫ\ДЕТСКИЙ САД\КУРСЫ МОИ\ИРО\ГЕЙМИФИКАЦИЯ\для игр\ЧЕТВЕРТЫЙ ЛИШНИЙ\П5.jpg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8600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оза в букет" descr="https://i.pinimg.com/originals/08/00/7d/08007d2ec4b68ba13f19d74b8ec46c2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483" y="408506"/>
            <a:ext cx="1288836" cy="272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оза" descr="D:\МОИ ДОКУМЕНТЫ\ДЕТСКИЙ САД\КУРСЫ МОИ\ИРО\ГЕЙМИФИКАЦИЯ\для игр\ЧЕТВЕРТЫЙ ЛИШНИЙ\С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80"/>
          <a:stretch/>
        </p:blipFill>
        <p:spPr bwMode="auto">
          <a:xfrm>
            <a:off x="251520" y="296094"/>
            <a:ext cx="4176277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кашка" descr="D:\МОИ ДОКУМЕНТЫ\ДЕТСКИЙ САД\КУРСЫ МОИ\ИРО\ГЕЙМИФИКАЦИЯ\для игр\ЧЕТВЕРТЫЙ ЛИШНИЙ\П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49014"/>
            <a:ext cx="4151155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колокольчики" descr="D:\МОИ ДОКУМЕНТЫ\ДЕТСКИЙ САД\КУРСЫ МОИ\ИРО\ГЕЙМИФИКАЦИЯ\для игр\ЧЕТВЕРТЫЙ ЛИШНИЙ\П11.jpg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431" y="3549014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кипрей" descr="D:\МОИ ДОКУМЕНТЫ\ДЕТСКИЙ САД\КУРСЫ МОИ\ИРО\ГЕЙМИФИКАЦИЯ\для игр\ЧЕТВЕРТЫЙ ЛИШНИЙ\П1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"/>
          <a:stretch/>
        </p:blipFill>
        <p:spPr bwMode="auto">
          <a:xfrm>
            <a:off x="4647431" y="296094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лотос для букета" descr="https://img2.freepng.ru/20181203/gtf/kisspng-sacred-lotus-image-portable-network-graphics-flowe-5c05d5d20df1a9.473277851543886290057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14" b="7208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918"/>
          <a:stretch/>
        </p:blipFill>
        <p:spPr bwMode="auto">
          <a:xfrm>
            <a:off x="1127521" y="260648"/>
            <a:ext cx="2522775" cy="303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лотос" descr="D:\МОИ ДОКУМЕНТЫ\ДЕТСКИЙ САД\КУРСЫ МОИ\ИРО\ГЕЙМИФИКАЦИЯ\для игр\ЧЕТВЕРТЫЙ ЛИШНИЙ\В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7"/>
          <a:stretch/>
        </p:blipFill>
        <p:spPr bwMode="auto">
          <a:xfrm>
            <a:off x="300908" y="339272"/>
            <a:ext cx="4176000" cy="295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гладиолус" descr="D:\МОИ ДОКУМЕНТЫ\ДЕТСКИЙ САД\КУРСЫ МОИ\ИРО\ГЕЙМИФИКАЦИЯ\для игр\ЧЕТВЕРТЫЙ ЛИШНИЙ\С11.png"/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3"/>
          <a:stretch/>
        </p:blipFill>
        <p:spPr bwMode="auto">
          <a:xfrm>
            <a:off x="4716016" y="339272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бархатцы" descr="D:\МОИ ДОКУМЕНТЫ\ДЕТСКИЙ САД\КУРСЫ МОИ\ИРО\ГЕЙМИФИКАЦИЯ\для игр\ЧЕТВЕРТЫЙ ЛИШНИЙ\С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8"/>
          <a:stretch/>
        </p:blipFill>
        <p:spPr bwMode="auto">
          <a:xfrm>
            <a:off x="300908" y="3617560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гербера" descr="D:\МОИ ДОКУМЕНТЫ\ДЕТСКИЙ САД\КУРСЫ МОИ\ИРО\ГЕЙМИФИКАЦИЯ\для игр\ЧЕТВЕРТЫЙ ЛИШНИЙ\С10.jpg"/>
          <p:cNvPicPr>
            <a:picLocks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/>
          <a:stretch/>
        </p:blipFill>
        <p:spPr bwMode="auto">
          <a:xfrm>
            <a:off x="4716016" y="3617560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artinki.me/pic/201210/2560x1600/kartinki.me-9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4" y="0"/>
            <a:ext cx="9148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астра в букет" descr="https://static4.depositphotos.com/1003699/283/i/950/depositphotos_2837439-stock-photo-close-up-red-ast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014" y="3592198"/>
            <a:ext cx="1693212" cy="286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васильки" descr="D:\МОИ ДОКУМЕНТЫ\ДЕТСКИЙ САД\КУРСЫ МОИ\ИРО\ГЕЙМИФИКАЦИЯ\для игр\ЧЕТВЕРТЫЙ ЛИШНИЙ\П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"/>
          <a:stretch/>
        </p:blipFill>
        <p:spPr bwMode="auto">
          <a:xfrm>
            <a:off x="255658" y="332656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космея" descr="D:\МОИ ДОКУМЕНТЫ\ДЕТСКИЙ САД\КУРСЫ МОИ\ИРО\ГЕЙМИФИКАЦИЯ\для игр\ЧЕТВЕРТЫЙ ЛИШНИЙ\П2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8" r="4029"/>
          <a:stretch/>
        </p:blipFill>
        <p:spPr bwMode="auto">
          <a:xfrm>
            <a:off x="4716016" y="332656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эшольция" descr="D:\МОИ ДОКУМЕНТЫ\ДЕТСКИЙ САД\КУРСЫ МОИ\ИРО\ГЕЙМИФИКАЦИЯ\для игр\ЧЕТВЕРТЫЙ ЛИШНИЙ\П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/>
          <a:stretch/>
        </p:blipFill>
        <p:spPr bwMode="auto">
          <a:xfrm>
            <a:off x="4716016" y="3573016"/>
            <a:ext cx="4183952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астра" descr="D:\МОИ ДОКУМЕНТЫ\ДЕТСКИЙ САД\КУРСЫ МОИ\ИРО\ГЕЙМИФИКАЦИЯ\для игр\ЧЕТВЕРТЫЙ ЛИШНИЙ\С5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1"/>
          <a:stretch/>
        </p:blipFill>
        <p:spPr bwMode="auto">
          <a:xfrm>
            <a:off x="255658" y="3592198"/>
            <a:ext cx="417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66</Words>
  <Application>Microsoft Office PowerPoint</Application>
  <PresentationFormat>Экран (4:3)</PresentationFormat>
  <Paragraphs>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24</cp:revision>
  <dcterms:created xsi:type="dcterms:W3CDTF">2020-04-24T14:35:32Z</dcterms:created>
  <dcterms:modified xsi:type="dcterms:W3CDTF">2020-04-28T09:21:20Z</dcterms:modified>
</cp:coreProperties>
</file>