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7" r:id="rId3"/>
    <p:sldId id="279" r:id="rId4"/>
    <p:sldId id="306" r:id="rId5"/>
    <p:sldId id="307" r:id="rId6"/>
    <p:sldId id="270" r:id="rId7"/>
    <p:sldId id="271" r:id="rId8"/>
    <p:sldId id="292" r:id="rId9"/>
    <p:sldId id="275" r:id="rId10"/>
    <p:sldId id="293" r:id="rId11"/>
    <p:sldId id="274" r:id="rId12"/>
    <p:sldId id="294" r:id="rId13"/>
    <p:sldId id="273" r:id="rId14"/>
    <p:sldId id="295" r:id="rId15"/>
    <p:sldId id="272" r:id="rId16"/>
    <p:sldId id="296" r:id="rId17"/>
    <p:sldId id="276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284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7" autoAdjust="0"/>
    <p:restoredTop sz="96585" autoAdjust="0"/>
  </p:normalViewPr>
  <p:slideViewPr>
    <p:cSldViewPr>
      <p:cViewPr varScale="1">
        <p:scale>
          <a:sx n="73" d="100"/>
          <a:sy n="73" d="100"/>
        </p:scale>
        <p:origin x="-2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B7070D3-3DEF-425A-9F8B-406F6CCC7253}" type="datetimeFigureOut">
              <a:rPr lang="ru-RU"/>
              <a:pPr>
                <a:defRPr/>
              </a:pPr>
              <a:t>12.05.2020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4C4531C-BF2A-43B2-B56B-6327774A4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887B3-7CF8-4CFB-9E0E-487F880211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DE415-4F8A-44C2-9DD2-F9E89521E2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7D2E8-041A-47A0-B370-CE1ABAEA4E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8FB45-7C52-451A-9605-7AD50CA6A1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55290-A48F-4D48-BE8F-A1E08CCFFD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50621-D4A4-4EEC-B717-BEDF54138C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664D6-D453-461A-A81A-0FBB8C8824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F8753-E763-423F-8BE0-BDAC1F97E8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E55FA-5785-49F6-BCC7-901C42E7A1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66D0E-F4C2-46AB-827F-AE37A64879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46AF7B-C6AB-4AD1-A2F5-F854C77D07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F353DC3-07B0-4236-8802-E0F786F1FA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strips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i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i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i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gif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7" name="Picture 9" descr="Картинка 217 из 162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428604"/>
            <a:ext cx="8143875" cy="5846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Картинка 310 из 5487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-285750"/>
            <a:ext cx="4284662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 descr="Картинка 308 из 6941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96974">
            <a:off x="4021138" y="3971925"/>
            <a:ext cx="3949700" cy="30432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5059" name="Picture 6" descr="Картинка 445 из 1018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DF2F5"/>
              </a:clrFrom>
              <a:clrTo>
                <a:srgbClr val="EDF2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2071688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38" y="142875"/>
            <a:ext cx="4071937" cy="69564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1400" dirty="0"/>
          </a:p>
          <a:p>
            <a:pPr algn="ctr">
              <a:lnSpc>
                <a:spcPct val="200000"/>
              </a:lnSpc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Ракетные войска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– </a:t>
            </a:r>
          </a:p>
          <a:p>
            <a:pPr algn="ctr">
              <a:lnSpc>
                <a:spcPct val="2000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части, вооруженные мощными ракетами, которые могут доставить в любую точку земного шара всесокрушающий атомный заряд.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8" name="Picture 6" descr="Картинка 169 из 49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1000125"/>
            <a:ext cx="4433887" cy="2895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6" descr="Картинка 71 из 1201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428625"/>
            <a:ext cx="5595938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8" descr="Картинка 251 из 120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2857500"/>
            <a:ext cx="54006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813" y="285750"/>
            <a:ext cx="4143375" cy="62166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1400" dirty="0"/>
          </a:p>
          <a:p>
            <a:pPr algn="ctr">
              <a:lnSpc>
                <a:spcPct val="200000"/>
              </a:lnSpc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Военно-морской флот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–</a:t>
            </a:r>
          </a:p>
          <a:p>
            <a:pPr algn="ctr">
              <a:lnSpc>
                <a:spcPct val="2000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 соединения различных боевых кораблей, морская авиация, береговые базы, на которых располагаются боевые корабли и самолеты.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8130" name="Picture 4" descr="Картинка 74 из 1642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98988" y="928688"/>
            <a:ext cx="440213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Картинка 76 из 2653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3786188"/>
            <a:ext cx="5160962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4" descr="Картинка 119 из 2653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50" y="1285875"/>
            <a:ext cx="4786313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6" descr="Картинка 180 из 566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33910">
            <a:off x="4629150" y="323850"/>
            <a:ext cx="4368800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75" y="642938"/>
            <a:ext cx="4572000" cy="53657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1400" dirty="0"/>
          </a:p>
          <a:p>
            <a:pPr algn="ctr">
              <a:lnSpc>
                <a:spcPct val="200000"/>
              </a:lnSpc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Войска противовоздушной обороны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– </a:t>
            </a:r>
          </a:p>
          <a:p>
            <a:pPr algn="ctr">
              <a:lnSpc>
                <a:spcPct val="2000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вооружены зенитными ракетами                                                                и самолетами-истребителями</a:t>
            </a:r>
            <a:r>
              <a:rPr lang="ru-RU" sz="1400" b="1" dirty="0"/>
              <a:t>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pic>
        <p:nvPicPr>
          <p:cNvPr id="50178" name="Picture 6" descr="Картинка 302 из 6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714375"/>
            <a:ext cx="2976562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Картинка 67 из 164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38" y="357188"/>
            <a:ext cx="23812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4" descr="Картинка 203 из 164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" y="2357438"/>
            <a:ext cx="5076825" cy="425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51203" name="Picture 6" descr="Картинка 338 из 165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63" y="1498600"/>
            <a:ext cx="5548312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 descr="C:\Documents and Settings\Admin\Рабочий стол\23\18717413_Den_Zaschitnika_Otechest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c24921d33ee473a93898d5d5b19e2cc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0" y="2071678"/>
            <a:ext cx="2928898" cy="292895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5852" y="0"/>
            <a:ext cx="6827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лишнее? Почему?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6862" y="5143512"/>
            <a:ext cx="24910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Танкист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preview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71802" y="2071678"/>
            <a:ext cx="2402084" cy="29892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143240" y="5143512"/>
            <a:ext cx="22220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Моряк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0004-001-Glavnaja-zadacha-uchitelja-peredat-svoi-znanija-vospitannikam-i-nauchit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29256" y="2071678"/>
            <a:ext cx="3357554" cy="31432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929322" y="5143512"/>
            <a:ext cx="25832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Учитель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7145076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3649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00364" y="3500438"/>
            <a:ext cx="2928958" cy="292895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1538" y="357166"/>
            <a:ext cx="6827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лишнее? Почему?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babe84470eb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85720" y="1285860"/>
            <a:ext cx="2500330" cy="250033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596" y="3643314"/>
            <a:ext cx="18798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Каска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6506_s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28926" y="1071546"/>
            <a:ext cx="2830562" cy="20002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00364" y="2928934"/>
            <a:ext cx="29114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Фуражка</a:t>
            </a:r>
          </a:p>
        </p:txBody>
      </p:sp>
      <p:pic>
        <p:nvPicPr>
          <p:cNvPr id="7" name="Рисунок 6" descr="img_gu-pil001-aa3f9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43636" y="1142984"/>
            <a:ext cx="2789336" cy="257176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460830" y="3429000"/>
            <a:ext cx="2683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Пилотка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00364" y="5643578"/>
            <a:ext cx="2851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Панамка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8206496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Картинка 307 из 3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714375"/>
            <a:ext cx="3786187" cy="4714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500563" y="571500"/>
            <a:ext cx="4429125" cy="3140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	В древние времена боролись с врагами богатыри. Вот какие были смелые защитники Отечества. И каждый мальчик должен быть таким же сильным и умным и быть готовым, когда вырастет, в любой момент защитить свою Родину. 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4635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928934"/>
            <a:ext cx="4023285" cy="2986097"/>
          </a:xfrm>
          <a:prstGeom prst="rect">
            <a:avLst/>
          </a:prstGeom>
        </p:spPr>
      </p:pic>
      <p:pic>
        <p:nvPicPr>
          <p:cNvPr id="7" name="Рисунок 6" descr="1293179605_doseng.org_tn_00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14942" y="3143248"/>
            <a:ext cx="3625617" cy="2662239"/>
          </a:xfrm>
          <a:prstGeom prst="rect">
            <a:avLst/>
          </a:prstGeom>
        </p:spPr>
      </p:pic>
      <p:pic>
        <p:nvPicPr>
          <p:cNvPr id="5" name="Рисунок 4" descr="8241-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59036" y="714356"/>
            <a:ext cx="4984964" cy="24145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85852" y="0"/>
            <a:ext cx="68276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лишнее? Почему?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210618655[1].jpg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" y="71435"/>
            <a:ext cx="4286249" cy="28574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2143116"/>
            <a:ext cx="28952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Вертолёт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2786058"/>
            <a:ext cx="2713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Корабль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86578" y="5286388"/>
            <a:ext cx="15468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Танк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357826"/>
            <a:ext cx="34306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Велосипед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2958667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31092_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786182" y="1214422"/>
            <a:ext cx="3116367" cy="1988242"/>
          </a:xfrm>
          <a:prstGeom prst="rect">
            <a:avLst/>
          </a:prstGeom>
        </p:spPr>
      </p:pic>
      <p:pic>
        <p:nvPicPr>
          <p:cNvPr id="9" name="Рисунок 8" descr="00935268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71736" y="3071810"/>
            <a:ext cx="2795681" cy="3585049"/>
          </a:xfrm>
          <a:prstGeom prst="rect">
            <a:avLst/>
          </a:prstGeom>
        </p:spPr>
      </p:pic>
      <p:pic>
        <p:nvPicPr>
          <p:cNvPr id="5" name="Рисунок 4" descr="Bonnie-Baby-Large-Dots-Birthday-Dress-with-Headband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142984"/>
            <a:ext cx="3027034" cy="28575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42976" y="214290"/>
            <a:ext cx="68276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лишнее? Почему?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37574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2643182"/>
            <a:ext cx="2633992" cy="29104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84876" y="5357826"/>
            <a:ext cx="40591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Военная форма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714752"/>
            <a:ext cx="189635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Платье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2643182"/>
            <a:ext cx="15360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Кофта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71604" y="6088559"/>
            <a:ext cx="22397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Джинсы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8490067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_3565.JPG"/>
          <p:cNvPicPr>
            <a:picLocks noChangeAspect="1"/>
          </p:cNvPicPr>
          <p:nvPr/>
        </p:nvPicPr>
        <p:blipFill>
          <a:blip r:embed="rId2" cstate="screen">
            <a:lum bright="20000" contrast="3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0" y="714356"/>
            <a:ext cx="9144000" cy="578647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71472" y="0"/>
            <a:ext cx="81022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Найди ошибку художника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435750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93179605_doseng.org_tn_00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57818" y="1285860"/>
            <a:ext cx="3496362" cy="2567328"/>
          </a:xfrm>
          <a:prstGeom prst="rect">
            <a:avLst/>
          </a:prstGeom>
        </p:spPr>
      </p:pic>
      <p:pic>
        <p:nvPicPr>
          <p:cNvPr id="6" name="Рисунок 5" descr="8241--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633885" y="0"/>
            <a:ext cx="3510115" cy="1700212"/>
          </a:xfrm>
          <a:prstGeom prst="rect">
            <a:avLst/>
          </a:prstGeom>
        </p:spPr>
      </p:pic>
      <p:pic>
        <p:nvPicPr>
          <p:cNvPr id="3" name="Рисунок 2" descr="19_podv_10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481659" cy="200024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00232" y="-214338"/>
            <a:ext cx="53288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Кому что нужно?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1319810725_2163513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214282" y="2071678"/>
            <a:ext cx="1238943" cy="2714644"/>
          </a:xfrm>
          <a:prstGeom prst="rect">
            <a:avLst/>
          </a:prstGeom>
        </p:spPr>
      </p:pic>
      <p:pic>
        <p:nvPicPr>
          <p:cNvPr id="5" name="Рисунок 4" descr="175038359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507880" y="850106"/>
            <a:ext cx="857256" cy="2564733"/>
          </a:xfrm>
          <a:prstGeom prst="rect">
            <a:avLst/>
          </a:prstGeom>
        </p:spPr>
      </p:pic>
      <p:pic>
        <p:nvPicPr>
          <p:cNvPr id="9" name="Рисунок 8" descr="pogranichnik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166092" y="3753440"/>
            <a:ext cx="1378387" cy="3071834"/>
          </a:xfrm>
          <a:prstGeom prst="rect">
            <a:avLst/>
          </a:prstGeom>
        </p:spPr>
      </p:pic>
      <p:pic>
        <p:nvPicPr>
          <p:cNvPr id="10" name="Рисунок 9" descr="nemec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84566" y="4005064"/>
            <a:ext cx="2959434" cy="1804989"/>
          </a:xfrm>
          <a:prstGeom prst="rect">
            <a:avLst/>
          </a:prstGeom>
        </p:spPr>
      </p:pic>
      <p:pic>
        <p:nvPicPr>
          <p:cNvPr id="8" name="Рисунок 7" descr="BF2_AK-47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347864" y="5567850"/>
            <a:ext cx="3896477" cy="102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346328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-0.25903 0.17129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49" y="7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0.25 -4.81481E-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llforchildren.ru/rebus/rebus18/18-00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64704"/>
            <a:ext cx="518457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llforchildren.ru/rebus/rebus18/18-00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73016"/>
            <a:ext cx="518457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6912077"/>
      </p:ext>
    </p:extLst>
  </p:cSld>
  <p:clrMapOvr>
    <a:masterClrMapping/>
  </p:clrMapOvr>
  <p:transition>
    <p:strips dir="r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llforchildren.ru/rebus/rebus18/18-00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80728"/>
            <a:ext cx="446449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llforchildren.ru/rebus/rebus18/18-005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4947" y="3501008"/>
            <a:ext cx="488918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6688308"/>
      </p:ext>
    </p:extLst>
  </p:cSld>
  <p:clrMapOvr>
    <a:masterClrMapping/>
  </p:clrMapOvr>
  <p:transition>
    <p:strips dir="r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6628" y="2492896"/>
            <a:ext cx="58287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/>
              <a:t>Спасибо за внимание!</a:t>
            </a:r>
            <a:endParaRPr lang="ru-RU" sz="4400" b="1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88" y="285750"/>
            <a:ext cx="5429250" cy="44465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  <a:latin typeface="AGPresquire"/>
              </a:rPr>
              <a:t>	Если Вы считаете, что                             23 февраля – это праздник военнослужащих, то Вы глубоко ошибаетесь! 23 февраля - это                       </a:t>
            </a:r>
            <a:r>
              <a:rPr lang="ru-RU" sz="2200" b="1" i="1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Presquire"/>
              </a:rPr>
              <a:t>День </a:t>
            </a:r>
            <a:r>
              <a:rPr lang="ru-RU" sz="2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Presquire"/>
              </a:rPr>
              <a:t>Защитника</a:t>
            </a:r>
            <a:r>
              <a:rPr lang="ru-RU" sz="2200" b="1" i="1">
                <a:solidFill>
                  <a:srgbClr val="2D2DB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GPresquire"/>
              </a:rPr>
              <a:t> Отечества</a:t>
            </a:r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  <a:latin typeface="AGPresquire"/>
              </a:rPr>
              <a:t>. И каждый мужчина, будь он морским офицером или программистом, бизнесменом или милиционером, ученым или фермером - Защитник.                 </a:t>
            </a:r>
          </a:p>
          <a:p>
            <a:pPr algn="just"/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  <a:latin typeface="AGPresquire"/>
              </a:rPr>
              <a:t>23 февраля – это День Защитника своего Отечества, своей семьи. </a:t>
            </a:r>
          </a:p>
          <a:p>
            <a:pPr algn="just"/>
            <a:r>
              <a:rPr lang="ru-RU" sz="2200">
                <a:effectLst>
                  <a:outerShdw blurRad="38100" dist="38100" dir="2700000" algn="tl">
                    <a:srgbClr val="C0C0C0"/>
                  </a:outerShdw>
                </a:effectLst>
                <a:latin typeface="AGPresquire"/>
              </a:rPr>
              <a:t>	23 февраля – это День настоящего мужчины. </a:t>
            </a:r>
          </a:p>
        </p:txBody>
      </p:sp>
      <p:pic>
        <p:nvPicPr>
          <p:cNvPr id="49154" name="Picture 2" descr="C:\Documents and Settings\Admin\Рабочий стол\23\23020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9725" y="0"/>
            <a:ext cx="2454275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 этот день поздравляют также и женщин — ветеранов Великой Отечественной войны, женщин-военнослужащих. 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0"/>
            <a:ext cx="9144000" cy="684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3444564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88" y="428625"/>
            <a:ext cx="4786312" cy="55861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	У этого праздника было несколько названий:</a:t>
            </a:r>
          </a:p>
          <a:p>
            <a:pPr algn="ct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/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-День красной Армии и флота.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/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-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День Советской Армии 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и военно-морского флота.</a:t>
            </a:r>
          </a:p>
          <a:p>
            <a:pPr algn="ctr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	Сейчас этот праздник называется </a:t>
            </a:r>
            <a:r>
              <a:rPr lang="ru-RU" sz="28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Днем Защитника Отечества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…</a:t>
            </a:r>
          </a:p>
          <a:p>
            <a:pPr algn="just"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 </a:t>
            </a:r>
          </a:p>
          <a:p>
            <a:pPr algn="just">
              <a:defRPr/>
            </a:pP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	</a:t>
            </a:r>
          </a:p>
        </p:txBody>
      </p:sp>
      <p:pic>
        <p:nvPicPr>
          <p:cNvPr id="28674" name="Picture 3" descr="C:\Documents and Settings\Admin\Рабочий стол\23\image_36904328767708677599713516582206996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CEFF8"/>
              </a:clrFrom>
              <a:clrTo>
                <a:srgbClr val="ECEF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3" y="857250"/>
            <a:ext cx="4024312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03580633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50" y="214313"/>
            <a:ext cx="8001000" cy="70485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	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Российская армия - это вооруженные силы нашей Родины, которые защищают ее независимость и свободу.</a:t>
            </a:r>
          </a:p>
          <a:p>
            <a:pPr algn="just"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	В вооруженные силы Российской Федерации входят: </a:t>
            </a:r>
          </a:p>
          <a:p>
            <a:pPr algn="just"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Presquire" pitchFamily="2" charset="0"/>
            </a:endParaRP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 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сухопутные войска, </a:t>
            </a: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 военно-воздушные силы, </a:t>
            </a: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 ракетные войска стратегического назначения, </a:t>
            </a: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 военно-морской флот, </a:t>
            </a: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 войска противовоздушной обороны страны.</a:t>
            </a:r>
          </a:p>
          <a:p>
            <a:pPr algn="just">
              <a:defRPr/>
            </a:pPr>
            <a: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/>
            </a:r>
            <a:br>
              <a:rPr lang="ru-RU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</a:br>
            <a:endParaRPr lang="ru-RU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Presquire" pitchFamily="2" charset="0"/>
            </a:endParaRPr>
          </a:p>
          <a:p>
            <a:pPr algn="just"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813" y="1143000"/>
            <a:ext cx="3929062" cy="4740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1400" dirty="0"/>
          </a:p>
          <a:p>
            <a:pPr algn="ctr">
              <a:lnSpc>
                <a:spcPct val="200000"/>
              </a:lnSpc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Сухопутные войска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– </a:t>
            </a:r>
          </a:p>
          <a:p>
            <a:pPr algn="ctr">
              <a:lnSpc>
                <a:spcPct val="2000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пехота, </a:t>
            </a:r>
          </a:p>
          <a:p>
            <a:pPr algn="ctr">
              <a:lnSpc>
                <a:spcPct val="2000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артиллерия, </a:t>
            </a:r>
          </a:p>
          <a:p>
            <a:pPr algn="ctr">
              <a:lnSpc>
                <a:spcPct val="2000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ракетные части, </a:t>
            </a:r>
          </a:p>
          <a:p>
            <a:pPr algn="ctr">
              <a:lnSpc>
                <a:spcPct val="2000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танки.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Presquire" pitchFamily="2" charset="0"/>
            </a:endParaRPr>
          </a:p>
        </p:txBody>
      </p:sp>
      <p:pic>
        <p:nvPicPr>
          <p:cNvPr id="41986" name="Picture 4" descr="Картинка 1 из 577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75" y="357188"/>
            <a:ext cx="32480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Картинка 53 из 577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75" y="357188"/>
            <a:ext cx="2509838" cy="2901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2468" name="Picture 4" descr="Картинка 96 из 2832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67250" y="3929063"/>
            <a:ext cx="4476750" cy="2381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2470" name="Picture 6" descr="Картинка 150 из 2832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3" y="4071938"/>
            <a:ext cx="3714750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62472" name="Picture 8" descr="Картинка 42 из 275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1F5F8"/>
              </a:clrFrom>
              <a:clrTo>
                <a:srgbClr val="F1F5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75" y="571500"/>
            <a:ext cx="4000500" cy="23796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813" y="928688"/>
            <a:ext cx="4429125" cy="4740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1400" dirty="0"/>
          </a:p>
          <a:p>
            <a:pPr algn="ctr">
              <a:lnSpc>
                <a:spcPct val="200000"/>
              </a:lnSpc>
              <a:defRPr/>
            </a:pPr>
            <a:r>
              <a:rPr lang="ru-RU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Военно-воздушные силы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– </a:t>
            </a:r>
          </a:p>
          <a:p>
            <a:pPr algn="ctr">
              <a:lnSpc>
                <a:spcPct val="2000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бомбардировочные истребительные, </a:t>
            </a:r>
          </a:p>
          <a:p>
            <a:pPr algn="ctr">
              <a:lnSpc>
                <a:spcPct val="2000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  <a:t>а также вертолетные части и соединения.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Presquire" pitchFamily="2" charset="0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Presquire" pitchFamily="2" charset="0"/>
            </a:endParaRPr>
          </a:p>
        </p:txBody>
      </p:sp>
      <p:pic>
        <p:nvPicPr>
          <p:cNvPr id="44034" name="Picture 4" descr="Картинка 123 из 507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75" y="285750"/>
            <a:ext cx="3352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697</TotalTime>
  <Words>126</Words>
  <Application>Microsoft Office PowerPoint</Application>
  <PresentationFormat>Экран (4:3)</PresentationFormat>
  <Paragraphs>60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boy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Title Here…</dc:title>
  <dc:creator>side</dc:creator>
  <cp:lastModifiedBy>DDT-M1</cp:lastModifiedBy>
  <cp:revision>73</cp:revision>
  <dcterms:created xsi:type="dcterms:W3CDTF">2008-05-28T10:20:44Z</dcterms:created>
  <dcterms:modified xsi:type="dcterms:W3CDTF">2020-05-12T04:56:34Z</dcterms:modified>
</cp:coreProperties>
</file>