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118" autoAdjust="0"/>
  </p:normalViewPr>
  <p:slideViewPr>
    <p:cSldViewPr snapToGrid="0">
      <p:cViewPr>
        <p:scale>
          <a:sx n="70" d="100"/>
          <a:sy n="70" d="100"/>
        </p:scale>
        <p:origin x="-2112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5D3C69-8039-4D76-8910-DF97D80D4461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25429-2E46-4A1C-A754-400F88A7D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531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325429-2E46-4A1C-A754-400F88A7D19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4130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325429-2E46-4A1C-A754-400F88A7D19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4685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2982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1853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507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0775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3942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7180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03875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1414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7619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9647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0708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450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8055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97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5331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5584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1254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E703AFD-64DC-4C5B-9EE0-781C6477A33F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45A2D67-686B-44B9-9803-8C22888E22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4103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hrono.ru/biograf/bio_k/kurochkin_va.html" TargetMode="External"/><Relationship Id="rId2" Type="http://schemas.openxmlformats.org/officeDocument/2006/relationships/hyperlink" Target="https://www.maam.ru/detskijsad/proekt-vydayuschiesja-i-znamenitye-lyudi-rosi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htoby-pomnili.net/page.php?id=166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Проект</a:t>
            </a:r>
            <a:br>
              <a:rPr lang="ru-RU" dirty="0" smtClean="0"/>
            </a:br>
            <a:r>
              <a:rPr lang="ru-RU" dirty="0" smtClean="0"/>
              <a:t>«Жизнь и творчество В.А. Курочкина»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77463" y="4380896"/>
            <a:ext cx="3806822" cy="2477104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dirty="0" smtClean="0"/>
              <a:t>Работу выполнила                                                                                      </a:t>
            </a:r>
            <a:r>
              <a:rPr lang="ru-RU" dirty="0" err="1" smtClean="0"/>
              <a:t>Караман</a:t>
            </a:r>
            <a:r>
              <a:rPr lang="ru-RU" dirty="0" smtClean="0"/>
              <a:t> Елизавета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mtClean="0"/>
              <a:t>обучающаяся </a:t>
            </a:r>
            <a:r>
              <a:rPr lang="ru-RU" smtClean="0"/>
              <a:t>  10 </a:t>
            </a:r>
            <a:r>
              <a:rPr lang="ru-RU" dirty="0" smtClean="0"/>
              <a:t>класса                                              </a:t>
            </a:r>
            <a:r>
              <a:rPr lang="ru-RU" dirty="0"/>
              <a:t>Руководитель проекта </a:t>
            </a:r>
            <a:r>
              <a:rPr lang="ru-RU" dirty="0" smtClean="0"/>
              <a:t>–                                                                     </a:t>
            </a:r>
            <a:r>
              <a:rPr lang="ru-RU" dirty="0" err="1"/>
              <a:t>Ситова</a:t>
            </a:r>
            <a:r>
              <a:rPr lang="ru-RU" dirty="0"/>
              <a:t> Елена </a:t>
            </a:r>
            <a:r>
              <a:rPr lang="ru-RU" dirty="0" smtClean="0"/>
              <a:t>Николаевна,                                         </a:t>
            </a:r>
            <a:r>
              <a:rPr lang="ru-RU" dirty="0"/>
              <a:t>у</a:t>
            </a:r>
            <a:r>
              <a:rPr lang="ru-RU" dirty="0" smtClean="0"/>
              <a:t>читель </a:t>
            </a:r>
            <a:r>
              <a:rPr lang="ru-RU" dirty="0"/>
              <a:t>русского языка и литературы</a:t>
            </a: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338285" y="206096"/>
            <a:ext cx="62782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    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Средняя общеобразовательная школа ст. Старица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03520" y="6232739"/>
            <a:ext cx="17190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2021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87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1422400"/>
            <a:ext cx="8341860" cy="58058"/>
          </a:xfrm>
        </p:spPr>
        <p:txBody>
          <a:bodyPr>
            <a:normAutofit fontScale="90000"/>
          </a:bodyPr>
          <a:lstStyle/>
          <a:p>
            <a:r>
              <a:rPr lang="ru-RU" dirty="0"/>
              <a:t>Родину Курочкина  посетила в апреле 2005 года вдова писателя Галина Ефимовна Нестерова – Курочкина. 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2629" y="2260827"/>
            <a:ext cx="3381828" cy="40674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7336" y="2260827"/>
            <a:ext cx="3558721" cy="385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934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667657"/>
            <a:ext cx="4408489" cy="1045028"/>
          </a:xfrm>
        </p:spPr>
        <p:txBody>
          <a:bodyPr>
            <a:normAutofit fontScale="90000"/>
          </a:bodyPr>
          <a:lstStyle/>
          <a:p>
            <a:r>
              <a:rPr lang="ru-RU" dirty="0"/>
              <a:t>Церковь в селе Красное,  где крестили Виктора Курочкина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6286" y="2460473"/>
            <a:ext cx="4586513" cy="4114499"/>
          </a:xfrm>
        </p:spPr>
      </p:pic>
      <p:sp>
        <p:nvSpPr>
          <p:cNvPr id="8" name="Прямоугольник 7"/>
          <p:cNvSpPr/>
          <p:nvPr/>
        </p:nvSpPr>
        <p:spPr>
          <a:xfrm>
            <a:off x="8507357" y="313714"/>
            <a:ext cx="16341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Вывод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29714" y="1343210"/>
            <a:ext cx="44704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dirty="0"/>
              <a:t>Курочкин В.А. был простым сыном </a:t>
            </a:r>
            <a:r>
              <a:rPr lang="ru-RU" sz="2200" err="1" smtClean="0"/>
              <a:t>крестьянина</a:t>
            </a:r>
            <a:r>
              <a:rPr lang="ru-RU" sz="2200" smtClean="0"/>
              <a:t>, воевавшим </a:t>
            </a:r>
            <a:r>
              <a:rPr lang="ru-RU" sz="2200" dirty="0" smtClean="0"/>
              <a:t>в </a:t>
            </a:r>
            <a:r>
              <a:rPr lang="ru-RU" sz="2200" smtClean="0"/>
              <a:t>Великой Отечественной войне, </a:t>
            </a:r>
            <a:r>
              <a:rPr lang="ru-RU" sz="2200" dirty="0"/>
              <a:t>был на волоске от смерти и долгое время искал себя, но все же он нашел себя и стал известным писателем и сценаристом.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dirty="0"/>
              <a:t>Виктор Александрович Курочкин внёс вклад в  русскую литературу XX века.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dirty="0"/>
              <a:t>Жизнь и судьба </a:t>
            </a:r>
            <a:r>
              <a:rPr lang="ru-RU" sz="2200" dirty="0" err="1"/>
              <a:t>В.А.Курочкина</a:t>
            </a:r>
            <a:r>
              <a:rPr lang="ru-RU" sz="2200" dirty="0"/>
              <a:t> – яркая страница истории нашего края.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530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4940" y="163286"/>
            <a:ext cx="5090660" cy="64951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Итог моего проекта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9177" y="955962"/>
            <a:ext cx="8038530" cy="48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643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u="sng" dirty="0" smtClean="0">
                <a:hlinkClick r:id="rId2"/>
              </a:rPr>
              <a:t>https://www.maam.ru/detskijsad/proekt-vydayuschiesja-i-znamenitye-lyudi-rosi.html</a:t>
            </a:r>
            <a:endParaRPr lang="ru-RU" dirty="0" smtClean="0"/>
          </a:p>
          <a:p>
            <a:pPr lvl="0"/>
            <a:r>
              <a:rPr lang="ru-RU" b="1" u="sng" dirty="0" smtClean="0">
                <a:hlinkClick r:id="rId3"/>
              </a:rPr>
              <a:t>http://hrono.ru/biograf/bio_k/kurochkin_va.html</a:t>
            </a:r>
            <a:endParaRPr lang="ru-RU" dirty="0" smtClean="0"/>
          </a:p>
          <a:p>
            <a:pPr lvl="0"/>
            <a:r>
              <a:rPr lang="ru-RU" b="1" u="sng" dirty="0" smtClean="0">
                <a:hlinkClick r:id="rId4"/>
              </a:rPr>
              <a:t>http://chtoby-pomnili.net/page.php?id=166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368" y="121557"/>
            <a:ext cx="4016604" cy="1273629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1485" y="1119439"/>
            <a:ext cx="3541487" cy="348705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 Познакомиться </a:t>
            </a:r>
            <a:r>
              <a:rPr lang="ru-RU" dirty="0"/>
              <a:t>с жизнью и творчеством Курочкина Виктора Александровича.</a:t>
            </a:r>
          </a:p>
          <a:p>
            <a:r>
              <a:rPr lang="ru-RU" dirty="0" smtClean="0"/>
              <a:t>2. Познакомить </a:t>
            </a:r>
            <a:r>
              <a:rPr lang="ru-RU" dirty="0"/>
              <a:t>учащихся школы с материалами о В.А. Курочкине.</a:t>
            </a:r>
          </a:p>
          <a:p>
            <a:r>
              <a:rPr lang="ru-RU" dirty="0" smtClean="0"/>
              <a:t>3. Воспитывать </a:t>
            </a:r>
            <a:r>
              <a:rPr lang="ru-RU" dirty="0"/>
              <a:t>чувства патриотизма, уважения к людям, которые не щадили себя в трудное для Родины </a:t>
            </a:r>
            <a:r>
              <a:rPr lang="ru-RU" dirty="0" smtClean="0"/>
              <a:t>время,  </a:t>
            </a:r>
            <a:r>
              <a:rPr lang="ru-RU" dirty="0"/>
              <a:t>гордость за своих земляков.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59109" y="306730"/>
            <a:ext cx="21089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Задачи: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54338" y="1014616"/>
            <a:ext cx="304294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ru-RU" sz="2000" dirty="0"/>
              <a:t>1</a:t>
            </a:r>
            <a:r>
              <a:rPr lang="ru-RU" sz="2000" dirty="0" smtClean="0"/>
              <a:t>. Найти </a:t>
            </a:r>
            <a:r>
              <a:rPr lang="ru-RU" sz="2000" dirty="0"/>
              <a:t>как можно больше информации о Курочкине В.А.</a:t>
            </a:r>
          </a:p>
          <a:p>
            <a:pPr marL="285750" indent="-285750" defTabSz="45720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ru-RU" sz="2000" dirty="0"/>
              <a:t>2</a:t>
            </a:r>
            <a:r>
              <a:rPr lang="ru-RU" sz="2000" dirty="0" smtClean="0"/>
              <a:t>. Ознакомить </a:t>
            </a:r>
            <a:r>
              <a:rPr lang="ru-RU" sz="2000" dirty="0"/>
              <a:t>большую часть школьников с творчеством и жизнью писателя.</a:t>
            </a:r>
          </a:p>
          <a:p>
            <a:pPr marL="285750" indent="-285750" defTabSz="45720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ru-RU" sz="2000" dirty="0"/>
              <a:t>3</a:t>
            </a:r>
            <a:r>
              <a:rPr lang="ru-RU" sz="2000" dirty="0" smtClean="0"/>
              <a:t>. Ознакомиться </a:t>
            </a:r>
            <a:r>
              <a:rPr lang="ru-RU" sz="2000" dirty="0"/>
              <a:t>с произведениями писателя</a:t>
            </a:r>
            <a:r>
              <a:rPr lang="ru-RU" sz="2000" dirty="0" smtClean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75163" y="4643922"/>
            <a:ext cx="22991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Гипотеза: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97656" y="5549858"/>
            <a:ext cx="5254171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ru-RU" sz="2000" dirty="0" smtClean="0"/>
              <a:t>1. Произведения Виктора Александровича Курочкина способствуют развитию  патриотических качеств у подросткового поколения.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52457" y="2705668"/>
            <a:ext cx="33794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Актуальность: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663194" y="3542599"/>
            <a:ext cx="45288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Воспитание </a:t>
            </a:r>
            <a:r>
              <a:rPr lang="ru-RU" dirty="0"/>
              <a:t>чувств у детей школьного возраста – одна из </a:t>
            </a:r>
            <a:r>
              <a:rPr lang="ru-RU" dirty="0" smtClean="0"/>
              <a:t>самых главных </a:t>
            </a:r>
            <a:r>
              <a:rPr lang="ru-RU" dirty="0"/>
              <a:t>задач нравственного воспитания, включающая в себя воспитание любви к близким людям, к школе, к родному городу и к родной </a:t>
            </a:r>
            <a:r>
              <a:rPr lang="ru-RU" dirty="0" smtClean="0"/>
              <a:t>стране.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6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6262" y="466108"/>
            <a:ext cx="4707056" cy="707571"/>
          </a:xfrm>
        </p:spPr>
        <p:txBody>
          <a:bodyPr/>
          <a:lstStyle/>
          <a:p>
            <a:r>
              <a:rPr lang="ru-RU" dirty="0" smtClean="0"/>
              <a:t>Биография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8819" y="1509099"/>
            <a:ext cx="5049619" cy="202474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Виктор Александрович Курочкин родился 23 декабря 1929 г. в деревне </a:t>
            </a:r>
            <a:r>
              <a:rPr lang="ru-RU" sz="1800" dirty="0" err="1"/>
              <a:t>Кушниково</a:t>
            </a:r>
            <a:r>
              <a:rPr lang="ru-RU" sz="1800" dirty="0"/>
              <a:t> Старицкого района.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27999" y="2887510"/>
            <a:ext cx="33759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Школьные годы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24981" y="3748093"/>
            <a:ext cx="5049619" cy="201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 pitchFamily="34" charset="0"/>
              <a:buChar char="•"/>
            </a:pPr>
            <a:r>
              <a:rPr lang="ru-RU" dirty="0"/>
              <a:t>учился в </a:t>
            </a:r>
            <a:r>
              <a:rPr lang="ru-RU" dirty="0" err="1"/>
              <a:t>Кушниковской</a:t>
            </a:r>
            <a:r>
              <a:rPr lang="ru-RU" dirty="0"/>
              <a:t> начальной школе</a:t>
            </a:r>
          </a:p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 pitchFamily="34" charset="0"/>
              <a:buChar char="•"/>
            </a:pPr>
            <a:r>
              <a:rPr lang="ru-RU" dirty="0"/>
              <a:t>в 30-е годы семья переехала в г. Павловск Ленинградской обл.</a:t>
            </a:r>
          </a:p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 pitchFamily="34" charset="0"/>
              <a:buChar char="•"/>
            </a:pPr>
            <a:r>
              <a:rPr lang="ru-RU" dirty="0"/>
              <a:t>В 1941 году Виктор окончил 9 класс. Началась война. Виктор с отцом ушли в Ленинград, работали на военном заводе.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4600" y="354957"/>
            <a:ext cx="2900185" cy="19395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5220" y="1173679"/>
            <a:ext cx="2230676" cy="29166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74600" y="4239189"/>
            <a:ext cx="3613083" cy="256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648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7869" y="308429"/>
            <a:ext cx="4582660" cy="997857"/>
          </a:xfrm>
        </p:spPr>
        <p:txBody>
          <a:bodyPr/>
          <a:lstStyle/>
          <a:p>
            <a:r>
              <a:rPr lang="ru-RU" dirty="0" smtClean="0"/>
              <a:t>Военное время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9452" y="1926770"/>
            <a:ext cx="4669747" cy="4191001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1941 году Виктор окончил </a:t>
            </a:r>
            <a:r>
              <a:rPr lang="ru-RU" dirty="0" smtClean="0"/>
              <a:t>   9 классов. </a:t>
            </a:r>
            <a:r>
              <a:rPr lang="ru-RU" dirty="0"/>
              <a:t>Началась война. Виктор с отцом ушли в Ленинград, работали на военном заводе.</a:t>
            </a:r>
          </a:p>
          <a:p>
            <a:r>
              <a:rPr lang="ru-RU" dirty="0"/>
              <a:t>В апреле 1942 года Виктор в тяжёлом состоянии был эвакуирован из блокадного Ленинграда. </a:t>
            </a:r>
          </a:p>
          <a:p>
            <a:r>
              <a:rPr lang="ru-RU" dirty="0"/>
              <a:t>После лечения зачислен в Ульяновское танковое училище, потом переведён в училище самоходной артиллерии в город Саратов.</a:t>
            </a:r>
          </a:p>
          <a:p>
            <a:r>
              <a:rPr lang="ru-RU" dirty="0"/>
              <a:t>До конца войны лейтенант Курочкин участвовал в боевых действиях.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452" y="1422401"/>
            <a:ext cx="3492559" cy="444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570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192314"/>
            <a:ext cx="3363459" cy="1752599"/>
          </a:xfrm>
        </p:spPr>
        <p:txBody>
          <a:bodyPr/>
          <a:lstStyle/>
          <a:p>
            <a:r>
              <a:rPr lang="ru-RU" dirty="0" smtClean="0"/>
              <a:t>Послевоенная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2" y="1944913"/>
            <a:ext cx="3363461" cy="312420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После окончания войны окончил офицерскую школу. В 1949 году закончил юридическую школу. </a:t>
            </a:r>
            <a:r>
              <a:rPr lang="ru-RU" dirty="0" smtClean="0"/>
              <a:t>Работал  </a:t>
            </a:r>
            <a:r>
              <a:rPr lang="ru-RU" dirty="0"/>
              <a:t>судьёй в Новгородской  области. В 50-е годы поступает в литературный институт, становится писателем.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5727" y="1068613"/>
            <a:ext cx="3114902" cy="448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061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2254" y="0"/>
            <a:ext cx="3653746" cy="1534886"/>
          </a:xfrm>
        </p:spPr>
        <p:txBody>
          <a:bodyPr/>
          <a:lstStyle/>
          <a:p>
            <a:r>
              <a:rPr lang="ru-RU" dirty="0" smtClean="0"/>
              <a:t>Литературная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29714" y="1422400"/>
            <a:ext cx="4367325" cy="5435599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 литературу В. Курочкин пришёл в 50 –е годы.</a:t>
            </a:r>
          </a:p>
          <a:p>
            <a:r>
              <a:rPr lang="ru-RU" dirty="0"/>
              <a:t>В 1965 году становится членом Ленинградского отделения Союза писателей.</a:t>
            </a:r>
          </a:p>
          <a:p>
            <a:r>
              <a:rPr lang="ru-RU" dirty="0"/>
              <a:t>Произведения </a:t>
            </a:r>
            <a:r>
              <a:rPr lang="ru-RU" dirty="0" err="1"/>
              <a:t>В.Курочкина</a:t>
            </a:r>
            <a:r>
              <a:rPr lang="ru-RU" dirty="0"/>
              <a:t>: «Заколоченный дом», «Последняя весна», «Наденька из </a:t>
            </a:r>
            <a:r>
              <a:rPr lang="ru-RU" dirty="0" err="1"/>
              <a:t>Апалёва</a:t>
            </a:r>
            <a:r>
              <a:rPr lang="ru-RU" dirty="0"/>
              <a:t>», «Мачеха», незавершённые работы «Двенадцать подвигов», «</a:t>
            </a:r>
            <a:r>
              <a:rPr lang="ru-RU" dirty="0" err="1"/>
              <a:t>Букринский</a:t>
            </a:r>
            <a:r>
              <a:rPr lang="ru-RU" dirty="0"/>
              <a:t> плацдарм». Его произведения отличают тонкое чутьё к русскому слову,, почти детская правдивость, чуткое отношение к людям</a:t>
            </a:r>
          </a:p>
          <a:p>
            <a:r>
              <a:rPr lang="ru-RU" dirty="0"/>
              <a:t>Самые известные </a:t>
            </a:r>
            <a:r>
              <a:rPr lang="ru-RU" dirty="0" smtClean="0"/>
              <a:t>произведения «</a:t>
            </a:r>
            <a:r>
              <a:rPr lang="ru-RU" dirty="0"/>
              <a:t>Железный  дождь» и «На войне как на войне».</a:t>
            </a:r>
          </a:p>
          <a:p>
            <a:r>
              <a:rPr lang="ru-RU" dirty="0"/>
              <a:t>Повесть «На войне как на войне» написана 20 лет спустя после войны. Переведена на несколько иностранных языков.</a:t>
            </a:r>
          </a:p>
          <a:p>
            <a:r>
              <a:rPr lang="ru-RU" dirty="0"/>
              <a:t>В 1967 году на основе произведения создан фильм под таким же названием. В создании фильма принимал участие и писатель.</a:t>
            </a:r>
          </a:p>
          <a:p>
            <a:r>
              <a:rPr lang="ru-RU" dirty="0"/>
              <a:t>Повести  Курочкина  о войне – это повести о человеческом мужестве. Писатель утверждал: войну выиграл народ и показать её надо глазами солдата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936" y="72571"/>
            <a:ext cx="2470150" cy="26996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7070" y="2925838"/>
            <a:ext cx="2774950" cy="36999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1000" y="395078"/>
            <a:ext cx="2642274" cy="374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271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968" y="105229"/>
            <a:ext cx="3392489" cy="751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Последние годы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026885"/>
            <a:ext cx="3552147" cy="3124201"/>
          </a:xfrm>
        </p:spPr>
        <p:txBody>
          <a:bodyPr>
            <a:normAutofit fontScale="92500"/>
          </a:bodyPr>
          <a:lstStyle/>
          <a:p>
            <a:r>
              <a:rPr lang="ru-RU" dirty="0"/>
              <a:t>Умер Виктор Курочкин 10 ноября 1976 года, после тяжелой болезни. Ему было 53 года. Сказались ранения, полученные в войну. Похоронен в д. Комарово Ленинградской области.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63656" y="320672"/>
            <a:ext cx="5138057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ru-RU" dirty="0"/>
              <a:t> </a:t>
            </a:r>
            <a:r>
              <a:rPr lang="ru-RU" sz="2200" dirty="0"/>
              <a:t>9 ноября 2002 года библиотеке в д. </a:t>
            </a:r>
            <a:r>
              <a:rPr lang="ru-RU" sz="2200" dirty="0" err="1"/>
              <a:t>Братково</a:t>
            </a:r>
            <a:r>
              <a:rPr lang="ru-RU" sz="2200" dirty="0"/>
              <a:t> присвоено имя Виктора Александровича Курочкина.</a:t>
            </a:r>
          </a:p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ru-RU" sz="2200" dirty="0"/>
              <a:t>16 мая 2003 года на здании библиотеки торжественно открыта мемориальная доска.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7262" y="2922813"/>
            <a:ext cx="2570844" cy="342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800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1" y="0"/>
            <a:ext cx="6197600" cy="1447800"/>
          </a:xfrm>
        </p:spPr>
        <p:txBody>
          <a:bodyPr/>
          <a:lstStyle/>
          <a:p>
            <a:r>
              <a:rPr lang="ru-RU" dirty="0" smtClean="0"/>
              <a:t>Музей Виктора Курочкина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83511" y="1447800"/>
            <a:ext cx="4016604" cy="312420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2004 году в </a:t>
            </a:r>
            <a:r>
              <a:rPr lang="ru-RU" dirty="0" err="1"/>
              <a:t>Братковскм</a:t>
            </a:r>
            <a:r>
              <a:rPr lang="ru-RU" dirty="0"/>
              <a:t> Доме  народного творчества создан музей </a:t>
            </a:r>
            <a:r>
              <a:rPr lang="ru-RU" dirty="0" err="1"/>
              <a:t>В.Курочкина</a:t>
            </a:r>
            <a:r>
              <a:rPr lang="ru-RU" dirty="0"/>
              <a:t>. В небольшом помещении  - вещи из дома Курочкиных, стенды с материалами о Курочкине, воспоминания местных жителей,  произведения писателя.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30631" y="1059542"/>
            <a:ext cx="2917370" cy="21916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8243" y="1328056"/>
            <a:ext cx="2674256" cy="314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1800" y="3670299"/>
            <a:ext cx="2532402" cy="296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140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88686"/>
            <a:ext cx="8080603" cy="1553029"/>
          </a:xfrm>
        </p:spPr>
        <p:txBody>
          <a:bodyPr>
            <a:normAutofit fontScale="90000"/>
          </a:bodyPr>
          <a:lstStyle/>
          <a:p>
            <a:r>
              <a:rPr lang="ru-RU" dirty="0"/>
              <a:t>В 2005 году вышла книга о жизни и творчестве  В.А. Курочкина С. М. Панфёрова «Земля и небо Виктора Курочкина».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6400" y="1550428"/>
            <a:ext cx="3875313" cy="51169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3742" y="2732488"/>
            <a:ext cx="2740740" cy="332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56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EBEC8F79-A447-43FC-8E81-85E8468AF3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262</TotalTime>
  <Words>709</Words>
  <Application>Microsoft Office PowerPoint</Application>
  <PresentationFormat>Произвольный</PresentationFormat>
  <Paragraphs>61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Параллакс</vt:lpstr>
      <vt:lpstr>Проект «Жизнь и творчество В.А. Курочкина»</vt:lpstr>
      <vt:lpstr>Цель:</vt:lpstr>
      <vt:lpstr>Биография</vt:lpstr>
      <vt:lpstr>Военное время</vt:lpstr>
      <vt:lpstr>Послевоенная деятельность</vt:lpstr>
      <vt:lpstr>Литературная деятельность</vt:lpstr>
      <vt:lpstr>Последние годы</vt:lpstr>
      <vt:lpstr>Музей Виктора Курочкина</vt:lpstr>
      <vt:lpstr>В 2005 году вышла книга о жизни и творчестве  В.А. Курочкина С. М. Панфёрова «Земля и небо Виктора Курочкина».</vt:lpstr>
      <vt:lpstr>Родину Курочкина  посетила в апреле 2005 года вдова писателя Галина Ефимовна Нестерова – Курочкина.   </vt:lpstr>
      <vt:lpstr>Церковь в селе Красное,  где крестили Виктора Курочкина</vt:lpstr>
      <vt:lpstr>Итог моего проекта </vt:lpstr>
      <vt:lpstr>Источники: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«Жизнь и творчество В.А. Курочкина»</dc:title>
  <dc:creator>Zoom</dc:creator>
  <cp:lastModifiedBy>Home</cp:lastModifiedBy>
  <cp:revision>34</cp:revision>
  <dcterms:created xsi:type="dcterms:W3CDTF">2019-12-03T15:55:13Z</dcterms:created>
  <dcterms:modified xsi:type="dcterms:W3CDTF">2021-02-03T16:23:44Z</dcterms:modified>
</cp:coreProperties>
</file>