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</p:sldMasterIdLst>
  <p:notesMasterIdLst>
    <p:notesMasterId r:id="rId20"/>
  </p:notesMasterIdLst>
  <p:sldIdLst>
    <p:sldId id="277" r:id="rId3"/>
    <p:sldId id="256" r:id="rId4"/>
    <p:sldId id="258" r:id="rId5"/>
    <p:sldId id="265" r:id="rId6"/>
    <p:sldId id="266" r:id="rId7"/>
    <p:sldId id="259" r:id="rId8"/>
    <p:sldId id="272" r:id="rId9"/>
    <p:sldId id="273" r:id="rId10"/>
    <p:sldId id="261" r:id="rId11"/>
    <p:sldId id="262" r:id="rId12"/>
    <p:sldId id="263" r:id="rId13"/>
    <p:sldId id="264" r:id="rId14"/>
    <p:sldId id="274" r:id="rId15"/>
    <p:sldId id="267" r:id="rId16"/>
    <p:sldId id="270" r:id="rId17"/>
    <p:sldId id="268" r:id="rId18"/>
    <p:sldId id="276" r:id="rId1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12ED6-94BE-4D16-8AEC-4489B41E3CB0}" type="datetimeFigureOut">
              <a:rPr lang="ru-RU" smtClean="0"/>
              <a:pPr/>
              <a:t>17.09.2019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AE0AD-35E8-471B-837A-0A6359712F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126140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9/17/2019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483448D-3A78-4528-A469-B745A65DA480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9/17/2019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9/17/2019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9/17/2019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9/17/2019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9/17/2019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9/17/2019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9/17/2019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9/17/2019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9/17/2019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9/17/2019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G:\&#1090;&#1072;&#1084;&#1072;&#1088;&#1072;%20&#1079;&#1072;&#1081;&#1094;&#1077;&#1074;&#1072;1\&#1090;&#1072;&#1084;&#1088;&#1080;&#1082;&#1086;.mp4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&#1090;&#1072;&#1084;&#1072;&#1088;&#1072;%20&#1079;&#1072;&#1081;&#1094;&#1077;&#1074;&#1072;1\&#1090;&#1072;&#1084;&#1088;&#1080;&#1082;&#1086;.mp4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86;&#1074;&#1072;&#1103;%20&#1087;&#1072;&#1087;&#1082;&#1072;\&#1073;&#1077;&#1083;&#1082;&#1072;%20&#1079;&#1080;&#1084;&#1086;&#1081;%20&#1073;&#1077;&#1079;%20&#1079;&#1074;&#1091;&#1082;&#1072;.mp4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G:\&#1090;&#1072;&#1084;&#1072;&#1088;&#1072;%20&#1079;&#1072;&#1081;&#1094;&#1077;&#1074;&#1072;1\voy-volka-pesnya-odinochestva%20(1).mp3" TargetMode="Externa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8305800" cy="4114799"/>
          </a:xfrm>
        </p:spPr>
        <p:txBody>
          <a:bodyPr/>
          <a:lstStyle/>
          <a:p>
            <a:r>
              <a:rPr lang="ru-RU" sz="5400" b="1" i="1" dirty="0" smtClean="0"/>
              <a:t>Работа с панно</a:t>
            </a:r>
            <a:br>
              <a:rPr lang="ru-RU" sz="5400" b="1" i="1" dirty="0" smtClean="0"/>
            </a:br>
            <a:r>
              <a:rPr lang="ru-RU" sz="7200" b="1" i="1" dirty="0" smtClean="0"/>
              <a:t>«Лес»</a:t>
            </a:r>
            <a:r>
              <a:rPr lang="ru-RU" sz="5400" i="1" dirty="0" smtClean="0"/>
              <a:t/>
            </a:r>
            <a:br>
              <a:rPr lang="ru-RU" sz="5400" i="1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3600" dirty="0" smtClean="0"/>
              <a:t>средняя группа </a:t>
            </a:r>
            <a:endParaRPr lang="ru-RU" sz="36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7162800" cy="1219200"/>
          </a:xfrm>
        </p:spPr>
        <p:txBody>
          <a:bodyPr>
            <a:normAutofit fontScale="47500" lnSpcReduction="20000"/>
          </a:bodyPr>
          <a:lstStyle/>
          <a:p>
            <a:pPr algn="r"/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Воспитатель: </a:t>
            </a:r>
          </a:p>
          <a:p>
            <a:pPr algn="r"/>
            <a:r>
              <a:rPr lang="ru-RU" sz="35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Зайцева Тамара </a:t>
            </a:r>
            <a:r>
              <a:rPr lang="ru-RU" sz="35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Николаевна</a:t>
            </a:r>
          </a:p>
          <a:p>
            <a:pPr algn="r"/>
            <a:r>
              <a:rPr lang="ru-RU" sz="35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Князева Александра Валентиновна</a:t>
            </a:r>
          </a:p>
          <a:p>
            <a:pPr algn="r"/>
            <a:r>
              <a:rPr lang="ru-RU" sz="35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Нифонтова </a:t>
            </a:r>
            <a:r>
              <a:rPr lang="ru-RU" sz="350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Елена Витальевна</a:t>
            </a:r>
            <a:endParaRPr lang="ru-RU" sz="3500" dirty="0" smtClean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Высшая квалификационная категория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025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волк.jpg"/>
          <p:cNvPicPr>
            <a:picLocks noChangeAspect="1"/>
          </p:cNvPicPr>
          <p:nvPr/>
        </p:nvPicPr>
        <p:blipFill>
          <a:blip r:embed="rId2" cstate="print"/>
          <a:srcRect r="2000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лиса за деревом.jpg"/>
          <p:cNvPicPr>
            <a:picLocks noChangeAspect="1"/>
          </p:cNvPicPr>
          <p:nvPr/>
        </p:nvPicPr>
        <p:blipFill>
          <a:blip r:embed="rId2" cstate="print"/>
          <a:srcRect t="23333" b="7778"/>
          <a:stretch>
            <a:fillRect/>
          </a:stretch>
        </p:blipFill>
        <p:spPr>
          <a:xfrm>
            <a:off x="0" y="-22691"/>
            <a:ext cx="9144000" cy="68806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лис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каба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572001" cy="3049121"/>
          </a:xfrm>
          <a:prstGeom prst="rect">
            <a:avLst/>
          </a:prstGeom>
        </p:spPr>
      </p:pic>
      <p:pic>
        <p:nvPicPr>
          <p:cNvPr id="7" name="Рисунок 6" descr="кот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0"/>
            <a:ext cx="4572000" cy="3200400"/>
          </a:xfrm>
          <a:prstGeom prst="rect">
            <a:avLst/>
          </a:prstGeom>
        </p:spPr>
      </p:pic>
      <p:pic>
        <p:nvPicPr>
          <p:cNvPr id="8" name="Рисунок 7" descr="лошадь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200400"/>
            <a:ext cx="4572000" cy="3429000"/>
          </a:xfrm>
          <a:prstGeom prst="rect">
            <a:avLst/>
          </a:prstGeom>
        </p:spPr>
      </p:pic>
      <p:pic>
        <p:nvPicPr>
          <p:cNvPr id="9" name="Рисунок 8" descr="собака зимой.jpg"/>
          <p:cNvPicPr>
            <a:picLocks noChangeAspect="1"/>
          </p:cNvPicPr>
          <p:nvPr/>
        </p:nvPicPr>
        <p:blipFill>
          <a:blip r:embed="rId5" cstate="print"/>
          <a:srcRect l="4167" r="9722"/>
          <a:stretch>
            <a:fillRect/>
          </a:stretch>
        </p:blipFill>
        <p:spPr>
          <a:xfrm>
            <a:off x="4572000" y="3200400"/>
            <a:ext cx="4572000" cy="3459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кабан.jpg"/>
          <p:cNvPicPr>
            <a:picLocks noChangeAspect="1"/>
          </p:cNvPicPr>
          <p:nvPr/>
        </p:nvPicPr>
        <p:blipFill>
          <a:blip r:embed="rId2" cstate="print"/>
          <a:srcRect r="13333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лось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6245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тамрико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9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3098" y="0"/>
            <a:ext cx="9211734" cy="6858000"/>
          </a:xfrm>
        </p:spPr>
      </p:pic>
    </p:spTree>
    <p:extLst>
      <p:ext uri="{BB962C8B-B14F-4D97-AF65-F5344CB8AC3E}">
        <p14:creationId xmlns:p14="http://schemas.microsoft.com/office/powerpoint/2010/main" xmlns="" val="355696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тамрико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9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берлог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следы зайц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заяц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падает снег.jpg"/>
          <p:cNvPicPr>
            <a:picLocks noChangeAspect="1"/>
          </p:cNvPicPr>
          <p:nvPr/>
        </p:nvPicPr>
        <p:blipFill>
          <a:blip r:embed="rId2" cstate="print"/>
          <a:srcRect t="9754" r="5596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белка зимой без звука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-23812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7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ел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voy-volka-pesnya-odinochestva (1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 flipH="1" flipV="1">
            <a:off x="8534400" y="6248400"/>
            <a:ext cx="381000" cy="381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Лес-зимой- для волка.png"/>
          <p:cNvPicPr>
            <a:picLocks noChangeAspect="1"/>
          </p:cNvPicPr>
          <p:nvPr/>
        </p:nvPicPr>
        <p:blipFill>
          <a:blip r:embed="rId4" cstate="print"/>
          <a:srcRect l="4196" r="2659"/>
          <a:stretch>
            <a:fillRect/>
          </a:stretch>
        </p:blipFill>
        <p:spPr>
          <a:xfrm>
            <a:off x="0" y="0"/>
            <a:ext cx="9232604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3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</TotalTime>
  <Words>17</Words>
  <Application>Microsoft Office PowerPoint</Application>
  <PresentationFormat>Экран (4:3)</PresentationFormat>
  <Paragraphs>6</Paragraphs>
  <Slides>17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Office Theme</vt:lpstr>
      <vt:lpstr>Твердый переплет</vt:lpstr>
      <vt:lpstr>Работа с панно «Лес»  средняя группа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111</dc:creator>
  <cp:lastModifiedBy>user</cp:lastModifiedBy>
  <cp:revision>28</cp:revision>
  <dcterms:created xsi:type="dcterms:W3CDTF">2019-01-23T17:58:51Z</dcterms:created>
  <dcterms:modified xsi:type="dcterms:W3CDTF">2019-09-17T18:25:20Z</dcterms:modified>
</cp:coreProperties>
</file>