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1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3" autoAdjust="0"/>
    <p:restoredTop sz="94660"/>
  </p:normalViewPr>
  <p:slideViewPr>
    <p:cSldViewPr>
      <p:cViewPr>
        <p:scale>
          <a:sx n="60" d="100"/>
          <a:sy n="60" d="100"/>
        </p:scale>
        <p:origin x="-1290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Геометрические  фигуры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85850" y="2571744"/>
            <a:ext cx="8429216" cy="2924180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FF00"/>
                </a:solidFill>
              </a:rPr>
              <a:t>.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050" y="571480"/>
            <a:ext cx="8282354" cy="85725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Простейшие геометрические фигуры</a:t>
            </a:r>
            <a:endParaRPr lang="ru-RU" sz="36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43438" y="3071810"/>
            <a:ext cx="3786214" cy="257176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071802" y="3571876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flipV="1">
            <a:off x="2071670" y="2214554"/>
            <a:ext cx="1714512" cy="57150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 замкнутые геометрические фигуры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5500694" y="3786190"/>
            <a:ext cx="1428760" cy="142876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Полилиния 5"/>
          <p:cNvSpPr/>
          <p:nvPr/>
        </p:nvSpPr>
        <p:spPr>
          <a:xfrm>
            <a:off x="3589283" y="1468821"/>
            <a:ext cx="3347545" cy="1529255"/>
          </a:xfrm>
          <a:custGeom>
            <a:avLst/>
            <a:gdLst>
              <a:gd name="connsiteX0" fmla="*/ 3347545 w 3347545"/>
              <a:gd name="connsiteY0" fmla="*/ 1463565 h 1529255"/>
              <a:gd name="connsiteX1" fmla="*/ 2858814 w 3347545"/>
              <a:gd name="connsiteY1" fmla="*/ 265386 h 1529255"/>
              <a:gd name="connsiteX2" fmla="*/ 2070538 w 3347545"/>
              <a:gd name="connsiteY2" fmla="*/ 1384738 h 1529255"/>
              <a:gd name="connsiteX3" fmla="*/ 1187669 w 3347545"/>
              <a:gd name="connsiteY3" fmla="*/ 13138 h 1529255"/>
              <a:gd name="connsiteX4" fmla="*/ 5255 w 3347545"/>
              <a:gd name="connsiteY4" fmla="*/ 1305910 h 1529255"/>
              <a:gd name="connsiteX5" fmla="*/ 1219200 w 3347545"/>
              <a:gd name="connsiteY5" fmla="*/ 1353207 h 1529255"/>
              <a:gd name="connsiteX6" fmla="*/ 1282262 w 3347545"/>
              <a:gd name="connsiteY6" fmla="*/ 1353207 h 152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7545" h="1529255">
                <a:moveTo>
                  <a:pt x="3347545" y="1463565"/>
                </a:moveTo>
                <a:cubicBezTo>
                  <a:pt x="3209597" y="871044"/>
                  <a:pt x="3071649" y="278524"/>
                  <a:pt x="2858814" y="265386"/>
                </a:cubicBezTo>
                <a:cubicBezTo>
                  <a:pt x="2645980" y="252248"/>
                  <a:pt x="2349062" y="1426779"/>
                  <a:pt x="2070538" y="1384738"/>
                </a:cubicBezTo>
                <a:cubicBezTo>
                  <a:pt x="1792014" y="1342697"/>
                  <a:pt x="1531883" y="26276"/>
                  <a:pt x="1187669" y="13138"/>
                </a:cubicBezTo>
                <a:cubicBezTo>
                  <a:pt x="843455" y="0"/>
                  <a:pt x="0" y="1082565"/>
                  <a:pt x="5255" y="1305910"/>
                </a:cubicBezTo>
                <a:cubicBezTo>
                  <a:pt x="10510" y="1529255"/>
                  <a:pt x="1006366" y="1345324"/>
                  <a:pt x="1219200" y="1353207"/>
                </a:cubicBezTo>
                <a:cubicBezTo>
                  <a:pt x="1432035" y="1361090"/>
                  <a:pt x="1357148" y="1357148"/>
                  <a:pt x="1282262" y="1353207"/>
                </a:cubicBezTo>
              </a:path>
            </a:pathLst>
          </a:cu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>
            <a:off x="1357290" y="2928934"/>
            <a:ext cx="2571768" cy="1714512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Замкнутые геометрические фигуры на плоскости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2928926" y="1928802"/>
            <a:ext cx="1643074" cy="714380"/>
          </a:xfrm>
          <a:prstGeom prst="rt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омб 4"/>
          <p:cNvSpPr/>
          <p:nvPr/>
        </p:nvSpPr>
        <p:spPr>
          <a:xfrm>
            <a:off x="642910" y="2000240"/>
            <a:ext cx="1571636" cy="1214446"/>
          </a:xfrm>
          <a:prstGeom prst="diamo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143504" y="2786058"/>
            <a:ext cx="1000132" cy="92869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ильный пятиугольник 6"/>
          <p:cNvSpPr/>
          <p:nvPr/>
        </p:nvSpPr>
        <p:spPr>
          <a:xfrm>
            <a:off x="4572000" y="4000504"/>
            <a:ext cx="1428760" cy="1428760"/>
          </a:xfrm>
          <a:prstGeom prst="pentago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/>
          <p:cNvSpPr/>
          <p:nvPr/>
        </p:nvSpPr>
        <p:spPr>
          <a:xfrm>
            <a:off x="5929322" y="1142984"/>
            <a:ext cx="1571636" cy="1285884"/>
          </a:xfrm>
          <a:prstGeom prst="trapezoi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Фигура, имеющая форму буквы L 9"/>
          <p:cNvSpPr/>
          <p:nvPr/>
        </p:nvSpPr>
        <p:spPr>
          <a:xfrm>
            <a:off x="3000364" y="3429000"/>
            <a:ext cx="1428760" cy="785818"/>
          </a:xfrm>
          <a:prstGeom prst="corner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58016" y="5143512"/>
            <a:ext cx="91440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072330" y="3357562"/>
            <a:ext cx="1500198" cy="84296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естиугольник 12"/>
          <p:cNvSpPr/>
          <p:nvPr/>
        </p:nvSpPr>
        <p:spPr>
          <a:xfrm>
            <a:off x="1000100" y="4214818"/>
            <a:ext cx="1703646" cy="1414466"/>
          </a:xfrm>
          <a:prstGeom prst="hex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Объемные геометрические фигуры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00702"/>
            <a:ext cx="7467600" cy="625461"/>
          </a:xfrm>
        </p:spPr>
        <p:txBody>
          <a:bodyPr>
            <a:normAutofit fontScale="40000" lnSpcReduction="20000"/>
          </a:bodyPr>
          <a:lstStyle/>
          <a:p>
            <a:r>
              <a:rPr lang="ru-RU" sz="4500" b="1" dirty="0" smtClean="0"/>
              <a:t>.</a:t>
            </a:r>
            <a:r>
              <a:rPr lang="ru-RU" sz="4500" b="1" dirty="0" smtClean="0"/>
              <a:t>Какой объемной фигуры </a:t>
            </a:r>
            <a:r>
              <a:rPr lang="ru-RU" sz="4500" b="1" dirty="0" smtClean="0"/>
              <a:t>з</a:t>
            </a:r>
            <a:r>
              <a:rPr lang="ru-RU" sz="4500" b="1" dirty="0" smtClean="0"/>
              <a:t>десь не хватает?</a:t>
            </a:r>
          </a:p>
          <a:p>
            <a:r>
              <a:rPr lang="ru-RU" sz="4500" b="1" dirty="0" smtClean="0"/>
              <a:t>А где мы их можем встретить в жизни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500034" y="1500174"/>
            <a:ext cx="2143140" cy="3002102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Цилиндр 4"/>
          <p:cNvSpPr/>
          <p:nvPr/>
        </p:nvSpPr>
        <p:spPr>
          <a:xfrm>
            <a:off x="5000628" y="1285860"/>
            <a:ext cx="2143140" cy="1930532"/>
          </a:xfrm>
          <a:prstGeom prst="can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уб 5"/>
          <p:cNvSpPr/>
          <p:nvPr/>
        </p:nvSpPr>
        <p:spPr>
          <a:xfrm>
            <a:off x="3428992" y="3357562"/>
            <a:ext cx="2214578" cy="1928826"/>
          </a:xfrm>
          <a:prstGeom prst="cub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35</TotalTime>
  <Words>35</Words>
  <PresentationFormat>Экран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Техническая</vt:lpstr>
      <vt:lpstr>Геометрические  фигуры</vt:lpstr>
      <vt:lpstr>.</vt:lpstr>
      <vt:lpstr>Не замкнутые геометрические фигуры</vt:lpstr>
      <vt:lpstr>Замкнутые геометрические фигуры на плоскости </vt:lpstr>
      <vt:lpstr>Объемные геометрические фигуры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Геометрические  фигуры</dc:title>
  <dc:creator>№2</dc:creator>
  <cp:lastModifiedBy>ЕН</cp:lastModifiedBy>
  <cp:revision>6</cp:revision>
  <dcterms:created xsi:type="dcterms:W3CDTF">2017-12-04T07:23:19Z</dcterms:created>
  <dcterms:modified xsi:type="dcterms:W3CDTF">2017-12-14T10:50:00Z</dcterms:modified>
</cp:coreProperties>
</file>