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-2880" y="-11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239584-DF3F-437C-AE87-1AA157AEE720}" type="doc">
      <dgm:prSet loTypeId="urn:microsoft.com/office/officeart/2008/layout/HexagonCluster" loCatId="picture" qsTypeId="urn:microsoft.com/office/officeart/2005/8/quickstyle/simple5" qsCatId="simple" csTypeId="urn:microsoft.com/office/officeart/2005/8/colors/accent5_2" csCatId="accent5" phldr="1"/>
      <dgm:spPr/>
    </dgm:pt>
    <dgm:pt modelId="{6160DEC5-746F-4845-B794-549BD9DC0781}">
      <dgm:prSet phldrT="[Текст]"/>
      <dgm:spPr/>
      <dgm:t>
        <a:bodyPr/>
        <a:lstStyle/>
        <a:p>
          <a:r>
            <a:rPr lang="ru-RU" dirty="0"/>
            <a:t>ИНТЕГРАЦИЯ – это взаимопроникновение, слияние, насколько это возможно, в одном учебном материале обобщенных знаний в той или иной области.</a:t>
          </a:r>
        </a:p>
      </dgm:t>
    </dgm:pt>
    <dgm:pt modelId="{0A17B8A2-D496-4F98-B05B-5B3DA19E3BB4}" type="parTrans" cxnId="{2DE13DCB-20E6-436C-A643-17343B6DE93B}">
      <dgm:prSet/>
      <dgm:spPr/>
      <dgm:t>
        <a:bodyPr/>
        <a:lstStyle/>
        <a:p>
          <a:endParaRPr lang="ru-RU"/>
        </a:p>
      </dgm:t>
    </dgm:pt>
    <dgm:pt modelId="{435B35F6-3F4B-4366-8CED-7384A8B9AA5D}" type="sibTrans" cxnId="{2DE13DCB-20E6-436C-A643-17343B6DE93B}">
      <dgm:prSet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  <dgm:t>
        <a:bodyPr/>
        <a:lstStyle/>
        <a:p>
          <a:endParaRPr lang="ru-RU"/>
        </a:p>
      </dgm:t>
    </dgm:pt>
    <dgm:pt modelId="{1BDBBA58-7AA6-446B-BB3E-5396C417C766}" type="pres">
      <dgm:prSet presAssocID="{6C239584-DF3F-437C-AE87-1AA157AEE720}" presName="Name0" presStyleCnt="0">
        <dgm:presLayoutVars>
          <dgm:chMax val="21"/>
          <dgm:chPref val="21"/>
        </dgm:presLayoutVars>
      </dgm:prSet>
      <dgm:spPr/>
    </dgm:pt>
    <dgm:pt modelId="{2B08937F-29AB-4E0C-8371-CA3890F6AA22}" type="pres">
      <dgm:prSet presAssocID="{6160DEC5-746F-4845-B794-549BD9DC0781}" presName="text1" presStyleCnt="0"/>
      <dgm:spPr/>
    </dgm:pt>
    <dgm:pt modelId="{59F36D6F-DEDE-49B1-91CC-E69028FCE7FE}" type="pres">
      <dgm:prSet presAssocID="{6160DEC5-746F-4845-B794-549BD9DC0781}" presName="textRepeatNode" presStyleLbl="alignNode1" presStyleIdx="0" presStyleCnt="1" custScaleX="119233" custScaleY="137118" custLinFactNeighborX="6292" custLinFactNeighborY="-12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C82EA8-5752-49B9-AA84-3AF1025A4B32}" type="pres">
      <dgm:prSet presAssocID="{6160DEC5-746F-4845-B794-549BD9DC0781}" presName="textaccent1" presStyleCnt="0"/>
      <dgm:spPr/>
    </dgm:pt>
    <dgm:pt modelId="{66F5CC4C-36F3-41AA-AD0C-243C6287DD16}" type="pres">
      <dgm:prSet presAssocID="{6160DEC5-746F-4845-B794-549BD9DC0781}" presName="accentRepeatNode" presStyleLbl="solidAlignAcc1" presStyleIdx="0" presStyleCnt="2" custFlipHor="1" custScaleX="27734" custScaleY="15678" custLinFactNeighborX="3922" custLinFactNeighborY="-4544"/>
      <dgm:spPr/>
    </dgm:pt>
    <dgm:pt modelId="{F7C53587-D66F-4DAD-8474-0F14FEE685C8}" type="pres">
      <dgm:prSet presAssocID="{435B35F6-3F4B-4366-8CED-7384A8B9AA5D}" presName="image1" presStyleCnt="0"/>
      <dgm:spPr/>
    </dgm:pt>
    <dgm:pt modelId="{988018F0-5C28-48E3-B218-864EF75DC84B}" type="pres">
      <dgm:prSet presAssocID="{435B35F6-3F4B-4366-8CED-7384A8B9AA5D}" presName="imageRepeatNode" presStyleLbl="alignAcc1" presStyleIdx="0" presStyleCnt="1" custScaleX="105681" custScaleY="108358" custLinFactNeighborX="-13751" custLinFactNeighborY="-1595"/>
      <dgm:spPr/>
      <dgm:t>
        <a:bodyPr/>
        <a:lstStyle/>
        <a:p>
          <a:endParaRPr lang="ru-RU"/>
        </a:p>
      </dgm:t>
    </dgm:pt>
    <dgm:pt modelId="{490FBFD0-7E1F-4DEF-8BAC-D0764121FE8B}" type="pres">
      <dgm:prSet presAssocID="{435B35F6-3F4B-4366-8CED-7384A8B9AA5D}" presName="imageaccent1" presStyleCnt="0"/>
      <dgm:spPr/>
    </dgm:pt>
    <dgm:pt modelId="{05FE9BEF-35B5-4F6A-982C-725BC0BC9EE6}" type="pres">
      <dgm:prSet presAssocID="{435B35F6-3F4B-4366-8CED-7384A8B9AA5D}" presName="accentRepeatNode" presStyleLbl="solidAlignAcc1" presStyleIdx="1" presStyleCnt="2" custFlipVert="0" custScaleY="46968" custLinFactX="-84342" custLinFactY="300000" custLinFactNeighborX="-100000" custLinFactNeighborY="349844"/>
      <dgm:spPr/>
    </dgm:pt>
  </dgm:ptLst>
  <dgm:cxnLst>
    <dgm:cxn modelId="{87BA485A-01B6-4232-87AF-06404C1EF0C1}" type="presOf" srcId="{435B35F6-3F4B-4366-8CED-7384A8B9AA5D}" destId="{988018F0-5C28-48E3-B218-864EF75DC84B}" srcOrd="0" destOrd="0" presId="urn:microsoft.com/office/officeart/2008/layout/HexagonCluster"/>
    <dgm:cxn modelId="{2DE13DCB-20E6-436C-A643-17343B6DE93B}" srcId="{6C239584-DF3F-437C-AE87-1AA157AEE720}" destId="{6160DEC5-746F-4845-B794-549BD9DC0781}" srcOrd="0" destOrd="0" parTransId="{0A17B8A2-D496-4F98-B05B-5B3DA19E3BB4}" sibTransId="{435B35F6-3F4B-4366-8CED-7384A8B9AA5D}"/>
    <dgm:cxn modelId="{18496A61-4737-4E73-BDD7-0520E52C5527}" type="presOf" srcId="{6160DEC5-746F-4845-B794-549BD9DC0781}" destId="{59F36D6F-DEDE-49B1-91CC-E69028FCE7FE}" srcOrd="0" destOrd="0" presId="urn:microsoft.com/office/officeart/2008/layout/HexagonCluster"/>
    <dgm:cxn modelId="{F0E14F9A-70BE-4D3E-B10E-E55180877DCE}" type="presOf" srcId="{6C239584-DF3F-437C-AE87-1AA157AEE720}" destId="{1BDBBA58-7AA6-446B-BB3E-5396C417C766}" srcOrd="0" destOrd="0" presId="urn:microsoft.com/office/officeart/2008/layout/HexagonCluster"/>
    <dgm:cxn modelId="{4CB3DB5C-2EFC-43B9-8743-F0C0269D9D66}" type="presParOf" srcId="{1BDBBA58-7AA6-446B-BB3E-5396C417C766}" destId="{2B08937F-29AB-4E0C-8371-CA3890F6AA22}" srcOrd="0" destOrd="0" presId="urn:microsoft.com/office/officeart/2008/layout/HexagonCluster"/>
    <dgm:cxn modelId="{91FE5936-E216-469E-92A0-A6D87D03F833}" type="presParOf" srcId="{2B08937F-29AB-4E0C-8371-CA3890F6AA22}" destId="{59F36D6F-DEDE-49B1-91CC-E69028FCE7FE}" srcOrd="0" destOrd="0" presId="urn:microsoft.com/office/officeart/2008/layout/HexagonCluster"/>
    <dgm:cxn modelId="{3377CF8E-E2C2-4F86-A276-456E7F0C6DD1}" type="presParOf" srcId="{1BDBBA58-7AA6-446B-BB3E-5396C417C766}" destId="{84C82EA8-5752-49B9-AA84-3AF1025A4B32}" srcOrd="1" destOrd="0" presId="urn:microsoft.com/office/officeart/2008/layout/HexagonCluster"/>
    <dgm:cxn modelId="{29ADB88D-7DC9-42E9-8816-C6F050943CE7}" type="presParOf" srcId="{84C82EA8-5752-49B9-AA84-3AF1025A4B32}" destId="{66F5CC4C-36F3-41AA-AD0C-243C6287DD16}" srcOrd="0" destOrd="0" presId="urn:microsoft.com/office/officeart/2008/layout/HexagonCluster"/>
    <dgm:cxn modelId="{17D3E91A-BFBD-4EF8-8017-3CE2474465B7}" type="presParOf" srcId="{1BDBBA58-7AA6-446B-BB3E-5396C417C766}" destId="{F7C53587-D66F-4DAD-8474-0F14FEE685C8}" srcOrd="2" destOrd="0" presId="urn:microsoft.com/office/officeart/2008/layout/HexagonCluster"/>
    <dgm:cxn modelId="{910DA2A8-730E-42C3-922D-DD01F093402B}" type="presParOf" srcId="{F7C53587-D66F-4DAD-8474-0F14FEE685C8}" destId="{988018F0-5C28-48E3-B218-864EF75DC84B}" srcOrd="0" destOrd="0" presId="urn:microsoft.com/office/officeart/2008/layout/HexagonCluster"/>
    <dgm:cxn modelId="{54C44A21-C38F-4AC2-BF66-2157B6ACF1E6}" type="presParOf" srcId="{1BDBBA58-7AA6-446B-BB3E-5396C417C766}" destId="{490FBFD0-7E1F-4DEF-8BAC-D0764121FE8B}" srcOrd="3" destOrd="0" presId="urn:microsoft.com/office/officeart/2008/layout/HexagonCluster"/>
    <dgm:cxn modelId="{B47CE25A-FDAF-46A3-83C7-9386F64F16EB}" type="presParOf" srcId="{490FBFD0-7E1F-4DEF-8BAC-D0764121FE8B}" destId="{05FE9BEF-35B5-4F6A-982C-725BC0BC9EE6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9A490A-6C1E-49DD-8D17-22345DBA6E55}" type="doc">
      <dgm:prSet loTypeId="urn:microsoft.com/office/officeart/2005/8/layout/venn3" loCatId="relationship" qsTypeId="urn:microsoft.com/office/officeart/2005/8/quickstyle/3d3" qsCatId="3D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B438B388-2AAE-46DE-992E-6EFC7E0333C1}">
      <dgm:prSet phldrT="[Текст]" custT="1"/>
      <dgm:spPr/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Побуждают к активному познанию окружающей действительности</a:t>
          </a:r>
        </a:p>
      </dgm:t>
    </dgm:pt>
    <dgm:pt modelId="{AE422865-EF94-4015-99AE-5349955BF4CD}" type="parTrans" cxnId="{D1616D44-598E-4897-BD79-834B15854596}">
      <dgm:prSet/>
      <dgm:spPr/>
      <dgm:t>
        <a:bodyPr/>
        <a:lstStyle/>
        <a:p>
          <a:endParaRPr lang="ru-RU"/>
        </a:p>
      </dgm:t>
    </dgm:pt>
    <dgm:pt modelId="{A6356D40-A5D1-4656-A311-2B9472BCB048}" type="sibTrans" cxnId="{D1616D44-598E-4897-BD79-834B15854596}">
      <dgm:prSet/>
      <dgm:spPr/>
      <dgm:t>
        <a:bodyPr/>
        <a:lstStyle/>
        <a:p>
          <a:endParaRPr lang="ru-RU"/>
        </a:p>
      </dgm:t>
    </dgm:pt>
    <dgm:pt modelId="{62881DE6-E599-4B0E-A87B-31B4BDA277F5}">
      <dgm:prSet phldrT="[Текст]" custT="1"/>
      <dgm:spPr/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Высвобождается время для дополнительных занятий практической направленности.</a:t>
          </a:r>
        </a:p>
      </dgm:t>
    </dgm:pt>
    <dgm:pt modelId="{8095D488-B414-46C7-8C57-47FEDF7EF5F3}" type="parTrans" cxnId="{11990BCD-FBB7-4398-B896-27709C39C51F}">
      <dgm:prSet/>
      <dgm:spPr/>
      <dgm:t>
        <a:bodyPr/>
        <a:lstStyle/>
        <a:p>
          <a:endParaRPr lang="ru-RU"/>
        </a:p>
      </dgm:t>
    </dgm:pt>
    <dgm:pt modelId="{2D62F265-5372-4139-B077-FF261AD1045D}" type="sibTrans" cxnId="{11990BCD-FBB7-4398-B896-27709C39C51F}">
      <dgm:prSet/>
      <dgm:spPr/>
      <dgm:t>
        <a:bodyPr/>
        <a:lstStyle/>
        <a:p>
          <a:endParaRPr lang="ru-RU"/>
        </a:p>
      </dgm:t>
    </dgm:pt>
    <dgm:pt modelId="{D6AC392F-FF3D-46A5-8AB2-2E26BC873133}">
      <dgm:prSet custT="1"/>
      <dgm:spPr/>
      <dgm:t>
        <a:bodyPr anchor="t"/>
        <a:lstStyle/>
        <a:p>
          <a:pPr algn="ctr"/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Мир, окружающий детей, познаётся ими в его многообразии и единстве</a:t>
          </a:r>
        </a:p>
      </dgm:t>
    </dgm:pt>
    <dgm:pt modelId="{94E83DDF-B795-4EE1-A60D-C38566969168}" type="parTrans" cxnId="{1C3F86FA-1437-472D-A7C8-912D09411159}">
      <dgm:prSet/>
      <dgm:spPr/>
      <dgm:t>
        <a:bodyPr/>
        <a:lstStyle/>
        <a:p>
          <a:endParaRPr lang="ru-RU"/>
        </a:p>
      </dgm:t>
    </dgm:pt>
    <dgm:pt modelId="{A1764F38-5DCF-4571-BBB1-9666EE3E2EEF}" type="sibTrans" cxnId="{1C3F86FA-1437-472D-A7C8-912D09411159}">
      <dgm:prSet/>
      <dgm:spPr/>
      <dgm:t>
        <a:bodyPr/>
        <a:lstStyle/>
        <a:p>
          <a:endParaRPr lang="ru-RU"/>
        </a:p>
      </dgm:t>
    </dgm:pt>
    <dgm:pt modelId="{7EA82998-FE5E-4231-BC4B-68D3EF702B9F}">
      <dgm:prSet custT="1"/>
      <dgm:spPr/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Снимают утомляемость, перенапряжение за счёт переключения на разнообразные виды деятельности.</a:t>
          </a:r>
        </a:p>
      </dgm:t>
    </dgm:pt>
    <dgm:pt modelId="{4F82DC5D-629D-4821-A604-2B2C6422D1C8}" type="parTrans" cxnId="{B5A1A664-A45E-4CE1-BB1A-A04D07D3C7E5}">
      <dgm:prSet/>
      <dgm:spPr/>
      <dgm:t>
        <a:bodyPr/>
        <a:lstStyle/>
        <a:p>
          <a:endParaRPr lang="ru-RU"/>
        </a:p>
      </dgm:t>
    </dgm:pt>
    <dgm:pt modelId="{CB56A046-76AD-4BB9-865A-D58413520109}" type="sibTrans" cxnId="{B5A1A664-A45E-4CE1-BB1A-A04D07D3C7E5}">
      <dgm:prSet/>
      <dgm:spPr/>
      <dgm:t>
        <a:bodyPr/>
        <a:lstStyle/>
        <a:p>
          <a:endParaRPr lang="ru-RU"/>
        </a:p>
      </dgm:t>
    </dgm:pt>
    <dgm:pt modelId="{889F6261-4604-404F-90AF-99CBD1C13BA1}">
      <dgm:prSet custT="1"/>
      <dgm:spPr/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Позволяют детям реализовать свои творческие способности: они сочиняют, фантазируют, думают.</a:t>
          </a:r>
        </a:p>
      </dgm:t>
    </dgm:pt>
    <dgm:pt modelId="{0E973B5E-6498-4A8A-867A-E01A54CB007B}" type="parTrans" cxnId="{0C2BC7C8-0D77-4245-9DB2-AF3857B8D969}">
      <dgm:prSet/>
      <dgm:spPr/>
      <dgm:t>
        <a:bodyPr/>
        <a:lstStyle/>
        <a:p>
          <a:endParaRPr lang="ru-RU"/>
        </a:p>
      </dgm:t>
    </dgm:pt>
    <dgm:pt modelId="{30D8D10B-AF06-4AF7-B9BF-69E805935677}" type="sibTrans" cxnId="{0C2BC7C8-0D77-4245-9DB2-AF3857B8D969}">
      <dgm:prSet/>
      <dgm:spPr/>
      <dgm:t>
        <a:bodyPr/>
        <a:lstStyle/>
        <a:p>
          <a:endParaRPr lang="ru-RU"/>
        </a:p>
      </dgm:t>
    </dgm:pt>
    <dgm:pt modelId="{70BDFECD-7771-4312-A489-F3466EE85370}">
      <dgm:prSet custT="1"/>
      <dgm:spPr/>
      <dgm:t>
        <a:bodyPr/>
        <a:lstStyle/>
        <a:p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Даёт возможность для самореализации педагогов</a:t>
          </a:r>
        </a:p>
      </dgm:t>
    </dgm:pt>
    <dgm:pt modelId="{1F9F4FDC-552E-4691-8E36-8FB6BD482760}" type="parTrans" cxnId="{114E2252-F419-452C-980D-C901FA362155}">
      <dgm:prSet/>
      <dgm:spPr/>
      <dgm:t>
        <a:bodyPr/>
        <a:lstStyle/>
        <a:p>
          <a:endParaRPr lang="ru-RU"/>
        </a:p>
      </dgm:t>
    </dgm:pt>
    <dgm:pt modelId="{7DCB47A3-FD28-4B40-92EA-6B09629EC8CE}" type="sibTrans" cxnId="{114E2252-F419-452C-980D-C901FA362155}">
      <dgm:prSet/>
      <dgm:spPr/>
      <dgm:t>
        <a:bodyPr/>
        <a:lstStyle/>
        <a:p>
          <a:endParaRPr lang="ru-RU"/>
        </a:p>
      </dgm:t>
    </dgm:pt>
    <dgm:pt modelId="{4AD8A705-9314-41C3-946E-C9D7D65340E6}" type="pres">
      <dgm:prSet presAssocID="{F79A490A-6C1E-49DD-8D17-22345DBA6E5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2ABF20-3659-4A4A-95EC-A943E1C8D51C}" type="pres">
      <dgm:prSet presAssocID="{D6AC392F-FF3D-46A5-8AB2-2E26BC873133}" presName="Name5" presStyleLbl="venn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C7677-E3D0-4500-AD4B-245E222D1D1B}" type="pres">
      <dgm:prSet presAssocID="{A1764F38-5DCF-4571-BBB1-9666EE3E2EEF}" presName="space" presStyleCnt="0"/>
      <dgm:spPr/>
    </dgm:pt>
    <dgm:pt modelId="{F898A7F8-CF42-40A5-BF5D-37566B3A739B}" type="pres">
      <dgm:prSet presAssocID="{B438B388-2AAE-46DE-992E-6EFC7E0333C1}" presName="Name5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3420F-6BB4-4A43-B836-AF78D9EEA054}" type="pres">
      <dgm:prSet presAssocID="{A6356D40-A5D1-4656-A311-2B9472BCB048}" presName="space" presStyleCnt="0"/>
      <dgm:spPr/>
    </dgm:pt>
    <dgm:pt modelId="{D6223C6E-337B-44DE-BA32-7381FB78ED09}" type="pres">
      <dgm:prSet presAssocID="{62881DE6-E599-4B0E-A87B-31B4BDA277F5}" presName="Name5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327B14-A4A6-4962-BF57-0F5AB510C30C}" type="pres">
      <dgm:prSet presAssocID="{2D62F265-5372-4139-B077-FF261AD1045D}" presName="space" presStyleCnt="0"/>
      <dgm:spPr/>
    </dgm:pt>
    <dgm:pt modelId="{4909B47C-A56E-454C-916F-0FD9CA75F565}" type="pres">
      <dgm:prSet presAssocID="{7EA82998-FE5E-4231-BC4B-68D3EF702B9F}" presName="Name5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7EDC8E-F8AB-4BAF-9876-0355963D5C40}" type="pres">
      <dgm:prSet presAssocID="{CB56A046-76AD-4BB9-865A-D58413520109}" presName="space" presStyleCnt="0"/>
      <dgm:spPr/>
    </dgm:pt>
    <dgm:pt modelId="{3CF3EA28-5EC8-4F4D-830A-CE5A94C11645}" type="pres">
      <dgm:prSet presAssocID="{70BDFECD-7771-4312-A489-F3466EE85370}" presName="Name5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7E1B0-FE00-443D-AB6D-600BCE898675}" type="pres">
      <dgm:prSet presAssocID="{7DCB47A3-FD28-4B40-92EA-6B09629EC8CE}" presName="space" presStyleCnt="0"/>
      <dgm:spPr/>
    </dgm:pt>
    <dgm:pt modelId="{3430F6FB-F861-40A2-86E5-6D6ACAD7A304}" type="pres">
      <dgm:prSet presAssocID="{889F6261-4604-404F-90AF-99CBD1C13BA1}" presName="Name5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990BCD-FBB7-4398-B896-27709C39C51F}" srcId="{F79A490A-6C1E-49DD-8D17-22345DBA6E55}" destId="{62881DE6-E599-4B0E-A87B-31B4BDA277F5}" srcOrd="2" destOrd="0" parTransId="{8095D488-B414-46C7-8C57-47FEDF7EF5F3}" sibTransId="{2D62F265-5372-4139-B077-FF261AD1045D}"/>
    <dgm:cxn modelId="{857E63F7-15CB-44A7-B2B0-168858F25870}" type="presOf" srcId="{70BDFECD-7771-4312-A489-F3466EE85370}" destId="{3CF3EA28-5EC8-4F4D-830A-CE5A94C11645}" srcOrd="0" destOrd="0" presId="urn:microsoft.com/office/officeart/2005/8/layout/venn3"/>
    <dgm:cxn modelId="{1C3F86FA-1437-472D-A7C8-912D09411159}" srcId="{F79A490A-6C1E-49DD-8D17-22345DBA6E55}" destId="{D6AC392F-FF3D-46A5-8AB2-2E26BC873133}" srcOrd="0" destOrd="0" parTransId="{94E83DDF-B795-4EE1-A60D-C38566969168}" sibTransId="{A1764F38-5DCF-4571-BBB1-9666EE3E2EEF}"/>
    <dgm:cxn modelId="{A2523E20-A869-413F-A038-ACCBBF2290A4}" type="presOf" srcId="{62881DE6-E599-4B0E-A87B-31B4BDA277F5}" destId="{D6223C6E-337B-44DE-BA32-7381FB78ED09}" srcOrd="0" destOrd="0" presId="urn:microsoft.com/office/officeart/2005/8/layout/venn3"/>
    <dgm:cxn modelId="{B5A1A664-A45E-4CE1-BB1A-A04D07D3C7E5}" srcId="{F79A490A-6C1E-49DD-8D17-22345DBA6E55}" destId="{7EA82998-FE5E-4231-BC4B-68D3EF702B9F}" srcOrd="3" destOrd="0" parTransId="{4F82DC5D-629D-4821-A604-2B2C6422D1C8}" sibTransId="{CB56A046-76AD-4BB9-865A-D58413520109}"/>
    <dgm:cxn modelId="{71619AE6-0926-4ACE-A716-8DB4DA2C1497}" type="presOf" srcId="{B438B388-2AAE-46DE-992E-6EFC7E0333C1}" destId="{F898A7F8-CF42-40A5-BF5D-37566B3A739B}" srcOrd="0" destOrd="0" presId="urn:microsoft.com/office/officeart/2005/8/layout/venn3"/>
    <dgm:cxn modelId="{114E2252-F419-452C-980D-C901FA362155}" srcId="{F79A490A-6C1E-49DD-8D17-22345DBA6E55}" destId="{70BDFECD-7771-4312-A489-F3466EE85370}" srcOrd="4" destOrd="0" parTransId="{1F9F4FDC-552E-4691-8E36-8FB6BD482760}" sibTransId="{7DCB47A3-FD28-4B40-92EA-6B09629EC8CE}"/>
    <dgm:cxn modelId="{D1616D44-598E-4897-BD79-834B15854596}" srcId="{F79A490A-6C1E-49DD-8D17-22345DBA6E55}" destId="{B438B388-2AAE-46DE-992E-6EFC7E0333C1}" srcOrd="1" destOrd="0" parTransId="{AE422865-EF94-4015-99AE-5349955BF4CD}" sibTransId="{A6356D40-A5D1-4656-A311-2B9472BCB048}"/>
    <dgm:cxn modelId="{FC8343CB-5E8C-4DB4-8CCB-A5016056075A}" type="presOf" srcId="{F79A490A-6C1E-49DD-8D17-22345DBA6E55}" destId="{4AD8A705-9314-41C3-946E-C9D7D65340E6}" srcOrd="0" destOrd="0" presId="urn:microsoft.com/office/officeart/2005/8/layout/venn3"/>
    <dgm:cxn modelId="{AB6B7815-6755-4C47-8E64-D8CED6F309C1}" type="presOf" srcId="{7EA82998-FE5E-4231-BC4B-68D3EF702B9F}" destId="{4909B47C-A56E-454C-916F-0FD9CA75F565}" srcOrd="0" destOrd="0" presId="urn:microsoft.com/office/officeart/2005/8/layout/venn3"/>
    <dgm:cxn modelId="{8324E8C8-4B9D-4DD1-9A61-7BFB9AEB0E01}" type="presOf" srcId="{889F6261-4604-404F-90AF-99CBD1C13BA1}" destId="{3430F6FB-F861-40A2-86E5-6D6ACAD7A304}" srcOrd="0" destOrd="0" presId="urn:microsoft.com/office/officeart/2005/8/layout/venn3"/>
    <dgm:cxn modelId="{0C2BC7C8-0D77-4245-9DB2-AF3857B8D969}" srcId="{F79A490A-6C1E-49DD-8D17-22345DBA6E55}" destId="{889F6261-4604-404F-90AF-99CBD1C13BA1}" srcOrd="5" destOrd="0" parTransId="{0E973B5E-6498-4A8A-867A-E01A54CB007B}" sibTransId="{30D8D10B-AF06-4AF7-B9BF-69E805935677}"/>
    <dgm:cxn modelId="{44F1507E-FF2F-4B90-8471-D59236FDADB5}" type="presOf" srcId="{D6AC392F-FF3D-46A5-8AB2-2E26BC873133}" destId="{892ABF20-3659-4A4A-95EC-A943E1C8D51C}" srcOrd="0" destOrd="0" presId="urn:microsoft.com/office/officeart/2005/8/layout/venn3"/>
    <dgm:cxn modelId="{CC7D260C-9C1F-42EA-8000-E633C796E1C4}" type="presParOf" srcId="{4AD8A705-9314-41C3-946E-C9D7D65340E6}" destId="{892ABF20-3659-4A4A-95EC-A943E1C8D51C}" srcOrd="0" destOrd="0" presId="urn:microsoft.com/office/officeart/2005/8/layout/venn3"/>
    <dgm:cxn modelId="{A38D047B-F69A-4EDB-BC11-5617BDC9DB6D}" type="presParOf" srcId="{4AD8A705-9314-41C3-946E-C9D7D65340E6}" destId="{187C7677-E3D0-4500-AD4B-245E222D1D1B}" srcOrd="1" destOrd="0" presId="urn:microsoft.com/office/officeart/2005/8/layout/venn3"/>
    <dgm:cxn modelId="{EDD781A3-079F-4341-AD9A-667A1E49DAB6}" type="presParOf" srcId="{4AD8A705-9314-41C3-946E-C9D7D65340E6}" destId="{F898A7F8-CF42-40A5-BF5D-37566B3A739B}" srcOrd="2" destOrd="0" presId="urn:microsoft.com/office/officeart/2005/8/layout/venn3"/>
    <dgm:cxn modelId="{0E8253E7-EF9E-4B33-9278-EF7BCDDE8526}" type="presParOf" srcId="{4AD8A705-9314-41C3-946E-C9D7D65340E6}" destId="{1033420F-6BB4-4A43-B836-AF78D9EEA054}" srcOrd="3" destOrd="0" presId="urn:microsoft.com/office/officeart/2005/8/layout/venn3"/>
    <dgm:cxn modelId="{D67C4C76-5E01-4D82-B64A-89E7F4A7992D}" type="presParOf" srcId="{4AD8A705-9314-41C3-946E-C9D7D65340E6}" destId="{D6223C6E-337B-44DE-BA32-7381FB78ED09}" srcOrd="4" destOrd="0" presId="urn:microsoft.com/office/officeart/2005/8/layout/venn3"/>
    <dgm:cxn modelId="{E2BA7608-6AD3-4601-B032-893CF3DBCCB3}" type="presParOf" srcId="{4AD8A705-9314-41C3-946E-C9D7D65340E6}" destId="{2F327B14-A4A6-4962-BF57-0F5AB510C30C}" srcOrd="5" destOrd="0" presId="urn:microsoft.com/office/officeart/2005/8/layout/venn3"/>
    <dgm:cxn modelId="{41A79FE3-0A85-44CA-B570-D9C7A2A14E79}" type="presParOf" srcId="{4AD8A705-9314-41C3-946E-C9D7D65340E6}" destId="{4909B47C-A56E-454C-916F-0FD9CA75F565}" srcOrd="6" destOrd="0" presId="urn:microsoft.com/office/officeart/2005/8/layout/venn3"/>
    <dgm:cxn modelId="{2FBDDEBD-7140-4CA0-BE0E-7FDF0A05FDBC}" type="presParOf" srcId="{4AD8A705-9314-41C3-946E-C9D7D65340E6}" destId="{A67EDC8E-F8AB-4BAF-9876-0355963D5C40}" srcOrd="7" destOrd="0" presId="urn:microsoft.com/office/officeart/2005/8/layout/venn3"/>
    <dgm:cxn modelId="{1AE3DA2B-DBB2-4C96-9859-00F90B133A6E}" type="presParOf" srcId="{4AD8A705-9314-41C3-946E-C9D7D65340E6}" destId="{3CF3EA28-5EC8-4F4D-830A-CE5A94C11645}" srcOrd="8" destOrd="0" presId="urn:microsoft.com/office/officeart/2005/8/layout/venn3"/>
    <dgm:cxn modelId="{ED75270C-EE38-4740-B76F-6F5B3F8CF349}" type="presParOf" srcId="{4AD8A705-9314-41C3-946E-C9D7D65340E6}" destId="{7BA7E1B0-FE00-443D-AB6D-600BCE898675}" srcOrd="9" destOrd="0" presId="urn:microsoft.com/office/officeart/2005/8/layout/venn3"/>
    <dgm:cxn modelId="{3C1CB171-E7A7-4B09-B026-9F2713639BB9}" type="presParOf" srcId="{4AD8A705-9314-41C3-946E-C9D7D65340E6}" destId="{3430F6FB-F861-40A2-86E5-6D6ACAD7A304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EEB946-09C0-466B-9AD9-5CFCB6F19679}" type="doc">
      <dgm:prSet loTypeId="urn:microsoft.com/office/officeart/2005/8/layout/matrix1" loCatId="matrix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40571F2C-48E6-440A-A714-838F91C08433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ВИДЫ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ИНТЕГРАЦИИ</a:t>
          </a:r>
        </a:p>
      </dgm:t>
    </dgm:pt>
    <dgm:pt modelId="{F62687AF-B59B-4C5F-909C-D4EB7F4C61B8}" type="parTrans" cxnId="{D207657D-1426-4CF0-A1E6-59BFF775C4DB}">
      <dgm:prSet/>
      <dgm:spPr/>
      <dgm:t>
        <a:bodyPr/>
        <a:lstStyle/>
        <a:p>
          <a:endParaRPr lang="ru-RU"/>
        </a:p>
      </dgm:t>
    </dgm:pt>
    <dgm:pt modelId="{E78B8CEA-2444-49C3-96A0-CBB4D43683B7}" type="sibTrans" cxnId="{D207657D-1426-4CF0-A1E6-59BFF775C4DB}">
      <dgm:prSet/>
      <dgm:spPr/>
      <dgm:t>
        <a:bodyPr/>
        <a:lstStyle/>
        <a:p>
          <a:endParaRPr lang="ru-RU"/>
        </a:p>
      </dgm:t>
    </dgm:pt>
    <dgm:pt modelId="{5DD8E7A0-09AD-4AAA-9608-32BE49CD4BB3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ПРОБЛЕМНАЯ</a:t>
          </a:r>
        </a:p>
      </dgm:t>
    </dgm:pt>
    <dgm:pt modelId="{8A5AC9FE-3410-4A26-8F34-FED2C63B3A6F}" type="parTrans" cxnId="{81F4816C-7906-41FC-9948-FACF40374958}">
      <dgm:prSet/>
      <dgm:spPr/>
      <dgm:t>
        <a:bodyPr/>
        <a:lstStyle/>
        <a:p>
          <a:endParaRPr lang="ru-RU"/>
        </a:p>
      </dgm:t>
    </dgm:pt>
    <dgm:pt modelId="{D87FDC50-41D8-4760-8A61-9EEE05C0CF2B}" type="sibTrans" cxnId="{81F4816C-7906-41FC-9948-FACF40374958}">
      <dgm:prSet/>
      <dgm:spPr/>
      <dgm:t>
        <a:bodyPr/>
        <a:lstStyle/>
        <a:p>
          <a:endParaRPr lang="ru-RU"/>
        </a:p>
      </dgm:t>
    </dgm:pt>
    <dgm:pt modelId="{6D13AA24-A26D-495D-A56A-46283C322EF0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ТЕМАТИЧЕСКАЯ</a:t>
          </a:r>
        </a:p>
      </dgm:t>
    </dgm:pt>
    <dgm:pt modelId="{F2F6A3F7-18E4-437F-BC1C-1A39620E71F3}" type="parTrans" cxnId="{19CF862C-DAF5-4EEF-B064-1EE32A0B5B04}">
      <dgm:prSet/>
      <dgm:spPr/>
      <dgm:t>
        <a:bodyPr/>
        <a:lstStyle/>
        <a:p>
          <a:endParaRPr lang="ru-RU"/>
        </a:p>
      </dgm:t>
    </dgm:pt>
    <dgm:pt modelId="{40612A9B-6902-46DE-835F-514D5B8E754F}" type="sibTrans" cxnId="{19CF862C-DAF5-4EEF-B064-1EE32A0B5B04}">
      <dgm:prSet/>
      <dgm:spPr/>
      <dgm:t>
        <a:bodyPr/>
        <a:lstStyle/>
        <a:p>
          <a:endParaRPr lang="ru-RU"/>
        </a:p>
      </dgm:t>
    </dgm:pt>
    <dgm:pt modelId="{62DBC668-666A-4BF5-887E-61D48F12E0DB}">
      <dgm:prSet phldrT="[Текст]"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МЕЖПРЕДМЕТНАЯ</a:t>
          </a:r>
        </a:p>
      </dgm:t>
    </dgm:pt>
    <dgm:pt modelId="{A1C3E8B9-0DA4-42D2-9737-C878BA0BE526}" type="parTrans" cxnId="{960C7EE7-0502-41FF-BE82-E2DBB1214D46}">
      <dgm:prSet/>
      <dgm:spPr/>
      <dgm:t>
        <a:bodyPr/>
        <a:lstStyle/>
        <a:p>
          <a:endParaRPr lang="ru-RU"/>
        </a:p>
      </dgm:t>
    </dgm:pt>
    <dgm:pt modelId="{F028810D-6EE0-4A15-A388-BA88CEF9190C}" type="sibTrans" cxnId="{960C7EE7-0502-41FF-BE82-E2DBB1214D46}">
      <dgm:prSet/>
      <dgm:spPr/>
      <dgm:t>
        <a:bodyPr/>
        <a:lstStyle/>
        <a:p>
          <a:endParaRPr lang="ru-RU"/>
        </a:p>
      </dgm:t>
    </dgm:pt>
    <dgm:pt modelId="{568F43F5-51AF-4173-9011-62F7CC318DF2}" type="pres">
      <dgm:prSet presAssocID="{A9EEB946-09C0-466B-9AD9-5CFCB6F19679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C9508A-91B7-4E19-B66B-447B06A1E296}" type="pres">
      <dgm:prSet presAssocID="{A9EEB946-09C0-466B-9AD9-5CFCB6F19679}" presName="matrix" presStyleCnt="0"/>
      <dgm:spPr/>
    </dgm:pt>
    <dgm:pt modelId="{536AA47E-47E3-42A2-BFE0-ED3952594E48}" type="pres">
      <dgm:prSet presAssocID="{A9EEB946-09C0-466B-9AD9-5CFCB6F19679}" presName="tile1" presStyleLbl="node1" presStyleIdx="0" presStyleCnt="4" custLinFactNeighborX="0" custLinFactNeighborY="-558"/>
      <dgm:spPr/>
      <dgm:t>
        <a:bodyPr/>
        <a:lstStyle/>
        <a:p>
          <a:endParaRPr lang="ru-RU"/>
        </a:p>
      </dgm:t>
    </dgm:pt>
    <dgm:pt modelId="{D31D6860-38FD-4162-8F94-AAB5E83B1849}" type="pres">
      <dgm:prSet presAssocID="{A9EEB946-09C0-466B-9AD9-5CFCB6F19679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365B8-F848-4A9C-9B5C-17C00B80D149}" type="pres">
      <dgm:prSet presAssocID="{A9EEB946-09C0-466B-9AD9-5CFCB6F19679}" presName="tile2" presStyleLbl="node1" presStyleIdx="1" presStyleCnt="4"/>
      <dgm:spPr/>
      <dgm:t>
        <a:bodyPr/>
        <a:lstStyle/>
        <a:p>
          <a:endParaRPr lang="ru-RU"/>
        </a:p>
      </dgm:t>
    </dgm:pt>
    <dgm:pt modelId="{38CD9E40-0D0E-4D46-930D-1D704461A65E}" type="pres">
      <dgm:prSet presAssocID="{A9EEB946-09C0-466B-9AD9-5CFCB6F19679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841542-21C5-4ED7-8499-9D11A809CEEA}" type="pres">
      <dgm:prSet presAssocID="{A9EEB946-09C0-466B-9AD9-5CFCB6F19679}" presName="tile3" presStyleLbl="node1" presStyleIdx="2" presStyleCnt="4" custLinFactNeighborX="50000" custLinFactNeighborY="-4565"/>
      <dgm:spPr/>
      <dgm:t>
        <a:bodyPr/>
        <a:lstStyle/>
        <a:p>
          <a:endParaRPr lang="ru-RU"/>
        </a:p>
      </dgm:t>
    </dgm:pt>
    <dgm:pt modelId="{A19B38A4-1C0E-4F2F-A97F-46AEA4F3BB9C}" type="pres">
      <dgm:prSet presAssocID="{A9EEB946-09C0-466B-9AD9-5CFCB6F19679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B026C6-B5A0-430D-ACD7-6EBF61F0929E}" type="pres">
      <dgm:prSet presAssocID="{A9EEB946-09C0-466B-9AD9-5CFCB6F19679}" presName="tile4" presStyleLbl="node1" presStyleIdx="3" presStyleCnt="4" custFlipVert="1" custFlipHor="1" custScaleX="26087" custScaleY="2250" custLinFactY="10870" custLinFactNeighborX="-40000" custLinFactNeighborY="100000"/>
      <dgm:spPr/>
    </dgm:pt>
    <dgm:pt modelId="{EB5B8F61-F70D-42CC-A881-3EF226368CAA}" type="pres">
      <dgm:prSet presAssocID="{A9EEB946-09C0-466B-9AD9-5CFCB6F19679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B0AD0E0C-BCCB-4892-A0D8-57280CDDF4B5}" type="pres">
      <dgm:prSet presAssocID="{A9EEB946-09C0-466B-9AD9-5CFCB6F19679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1311201A-A9F3-45D0-BA80-22FD01997C8E}" type="presOf" srcId="{6D13AA24-A26D-495D-A56A-46283C322EF0}" destId="{377365B8-F848-4A9C-9B5C-17C00B80D149}" srcOrd="0" destOrd="0" presId="urn:microsoft.com/office/officeart/2005/8/layout/matrix1"/>
    <dgm:cxn modelId="{81F4816C-7906-41FC-9948-FACF40374958}" srcId="{40571F2C-48E6-440A-A714-838F91C08433}" destId="{5DD8E7A0-09AD-4AAA-9608-32BE49CD4BB3}" srcOrd="0" destOrd="0" parTransId="{8A5AC9FE-3410-4A26-8F34-FED2C63B3A6F}" sibTransId="{D87FDC50-41D8-4760-8A61-9EEE05C0CF2B}"/>
    <dgm:cxn modelId="{6C455528-2425-4E92-B961-86E81A269E26}" type="presOf" srcId="{62DBC668-666A-4BF5-887E-61D48F12E0DB}" destId="{A19B38A4-1C0E-4F2F-A97F-46AEA4F3BB9C}" srcOrd="1" destOrd="0" presId="urn:microsoft.com/office/officeart/2005/8/layout/matrix1"/>
    <dgm:cxn modelId="{19CF862C-DAF5-4EEF-B064-1EE32A0B5B04}" srcId="{40571F2C-48E6-440A-A714-838F91C08433}" destId="{6D13AA24-A26D-495D-A56A-46283C322EF0}" srcOrd="1" destOrd="0" parTransId="{F2F6A3F7-18E4-437F-BC1C-1A39620E71F3}" sibTransId="{40612A9B-6902-46DE-835F-514D5B8E754F}"/>
    <dgm:cxn modelId="{4950F6AD-7EC8-45AA-BF42-5D30D9E742B9}" type="presOf" srcId="{5DD8E7A0-09AD-4AAA-9608-32BE49CD4BB3}" destId="{D31D6860-38FD-4162-8F94-AAB5E83B1849}" srcOrd="1" destOrd="0" presId="urn:microsoft.com/office/officeart/2005/8/layout/matrix1"/>
    <dgm:cxn modelId="{665BBE7B-9AD1-4EDC-AA5E-82907B6B1802}" type="presOf" srcId="{62DBC668-666A-4BF5-887E-61D48F12E0DB}" destId="{65841542-21C5-4ED7-8499-9D11A809CEEA}" srcOrd="0" destOrd="0" presId="urn:microsoft.com/office/officeart/2005/8/layout/matrix1"/>
    <dgm:cxn modelId="{609AE2F4-CAF0-465E-BA75-F1D77AA65C4B}" type="presOf" srcId="{A9EEB946-09C0-466B-9AD9-5CFCB6F19679}" destId="{568F43F5-51AF-4173-9011-62F7CC318DF2}" srcOrd="0" destOrd="0" presId="urn:microsoft.com/office/officeart/2005/8/layout/matrix1"/>
    <dgm:cxn modelId="{8856982E-3852-4EF5-B6CD-96925B8D1FAD}" type="presOf" srcId="{40571F2C-48E6-440A-A714-838F91C08433}" destId="{B0AD0E0C-BCCB-4892-A0D8-57280CDDF4B5}" srcOrd="0" destOrd="0" presId="urn:microsoft.com/office/officeart/2005/8/layout/matrix1"/>
    <dgm:cxn modelId="{960C7EE7-0502-41FF-BE82-E2DBB1214D46}" srcId="{40571F2C-48E6-440A-A714-838F91C08433}" destId="{62DBC668-666A-4BF5-887E-61D48F12E0DB}" srcOrd="2" destOrd="0" parTransId="{A1C3E8B9-0DA4-42D2-9737-C878BA0BE526}" sibTransId="{F028810D-6EE0-4A15-A388-BA88CEF9190C}"/>
    <dgm:cxn modelId="{D207657D-1426-4CF0-A1E6-59BFF775C4DB}" srcId="{A9EEB946-09C0-466B-9AD9-5CFCB6F19679}" destId="{40571F2C-48E6-440A-A714-838F91C08433}" srcOrd="0" destOrd="0" parTransId="{F62687AF-B59B-4C5F-909C-D4EB7F4C61B8}" sibTransId="{E78B8CEA-2444-49C3-96A0-CBB4D43683B7}"/>
    <dgm:cxn modelId="{868CF9E6-14CE-4FBB-A4A8-2419D1CF435B}" type="presOf" srcId="{5DD8E7A0-09AD-4AAA-9608-32BE49CD4BB3}" destId="{536AA47E-47E3-42A2-BFE0-ED3952594E48}" srcOrd="0" destOrd="0" presId="urn:microsoft.com/office/officeart/2005/8/layout/matrix1"/>
    <dgm:cxn modelId="{879F33F3-40A5-404C-B4C0-E3BB987B62CD}" type="presOf" srcId="{6D13AA24-A26D-495D-A56A-46283C322EF0}" destId="{38CD9E40-0D0E-4D46-930D-1D704461A65E}" srcOrd="1" destOrd="0" presId="urn:microsoft.com/office/officeart/2005/8/layout/matrix1"/>
    <dgm:cxn modelId="{44500EA0-8565-454D-BB57-73AFDCF4B360}" type="presParOf" srcId="{568F43F5-51AF-4173-9011-62F7CC318DF2}" destId="{DAC9508A-91B7-4E19-B66B-447B06A1E296}" srcOrd="0" destOrd="0" presId="urn:microsoft.com/office/officeart/2005/8/layout/matrix1"/>
    <dgm:cxn modelId="{B34CF46E-24E6-4978-8806-4F01BD4F5E0F}" type="presParOf" srcId="{DAC9508A-91B7-4E19-B66B-447B06A1E296}" destId="{536AA47E-47E3-42A2-BFE0-ED3952594E48}" srcOrd="0" destOrd="0" presId="urn:microsoft.com/office/officeart/2005/8/layout/matrix1"/>
    <dgm:cxn modelId="{CDC4DDEE-A71E-43AD-8DF8-001969361310}" type="presParOf" srcId="{DAC9508A-91B7-4E19-B66B-447B06A1E296}" destId="{D31D6860-38FD-4162-8F94-AAB5E83B1849}" srcOrd="1" destOrd="0" presId="urn:microsoft.com/office/officeart/2005/8/layout/matrix1"/>
    <dgm:cxn modelId="{FCA2A825-8AA2-420A-8B4E-2B03964CC95D}" type="presParOf" srcId="{DAC9508A-91B7-4E19-B66B-447B06A1E296}" destId="{377365B8-F848-4A9C-9B5C-17C00B80D149}" srcOrd="2" destOrd="0" presId="urn:microsoft.com/office/officeart/2005/8/layout/matrix1"/>
    <dgm:cxn modelId="{D25CB1BB-E927-4CDF-AAF9-63E4CCF3ADBC}" type="presParOf" srcId="{DAC9508A-91B7-4E19-B66B-447B06A1E296}" destId="{38CD9E40-0D0E-4D46-930D-1D704461A65E}" srcOrd="3" destOrd="0" presId="urn:microsoft.com/office/officeart/2005/8/layout/matrix1"/>
    <dgm:cxn modelId="{916257F6-D3EC-43A6-B7A1-0F41B0C93243}" type="presParOf" srcId="{DAC9508A-91B7-4E19-B66B-447B06A1E296}" destId="{65841542-21C5-4ED7-8499-9D11A809CEEA}" srcOrd="4" destOrd="0" presId="urn:microsoft.com/office/officeart/2005/8/layout/matrix1"/>
    <dgm:cxn modelId="{13319B65-E570-4933-93FE-356C42DD49A1}" type="presParOf" srcId="{DAC9508A-91B7-4E19-B66B-447B06A1E296}" destId="{A19B38A4-1C0E-4F2F-A97F-46AEA4F3BB9C}" srcOrd="5" destOrd="0" presId="urn:microsoft.com/office/officeart/2005/8/layout/matrix1"/>
    <dgm:cxn modelId="{54A88943-024A-4E89-96FF-BE61BF9CF00F}" type="presParOf" srcId="{DAC9508A-91B7-4E19-B66B-447B06A1E296}" destId="{65B026C6-B5A0-430D-ACD7-6EBF61F0929E}" srcOrd="6" destOrd="0" presId="urn:microsoft.com/office/officeart/2005/8/layout/matrix1"/>
    <dgm:cxn modelId="{7DB99461-FF1C-4A46-ABC6-93C5F7614D37}" type="presParOf" srcId="{DAC9508A-91B7-4E19-B66B-447B06A1E296}" destId="{EB5B8F61-F70D-42CC-A881-3EF226368CAA}" srcOrd="7" destOrd="0" presId="urn:microsoft.com/office/officeart/2005/8/layout/matrix1"/>
    <dgm:cxn modelId="{8DCAFF6C-F0B0-4C04-A4BF-F2440F88280B}" type="presParOf" srcId="{568F43F5-51AF-4173-9011-62F7CC318DF2}" destId="{B0AD0E0C-BCCB-4892-A0D8-57280CDDF4B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F6D1F48-7A7D-40BB-A83B-E733054C4160}" type="doc">
      <dgm:prSet loTypeId="urn:microsoft.com/office/officeart/2005/8/layout/hierarchy3" loCatId="hierarchy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806E7EE3-ADE3-41D8-8286-7479D77310A0}">
      <dgm:prSet phldrT="[Текст]"/>
      <dgm:spPr/>
      <dgm:t>
        <a:bodyPr/>
        <a:lstStyle/>
        <a:p>
          <a:r>
            <a:rPr lang="ru-RU" dirty="0"/>
            <a:t>ЗАДАЧИ</a:t>
          </a:r>
        </a:p>
      </dgm:t>
    </dgm:pt>
    <dgm:pt modelId="{3CA18E1C-C566-40CE-AA06-D4AE02489399}" type="parTrans" cxnId="{0CB229E4-A8E5-4061-ABBB-25CEAC47DE63}">
      <dgm:prSet/>
      <dgm:spPr/>
      <dgm:t>
        <a:bodyPr/>
        <a:lstStyle/>
        <a:p>
          <a:endParaRPr lang="ru-RU"/>
        </a:p>
      </dgm:t>
    </dgm:pt>
    <dgm:pt modelId="{62CFEB9A-CBBA-49CF-A298-4DBA827F28F7}" type="sibTrans" cxnId="{0CB229E4-A8E5-4061-ABBB-25CEAC47DE63}">
      <dgm:prSet/>
      <dgm:spPr/>
      <dgm:t>
        <a:bodyPr/>
        <a:lstStyle/>
        <a:p>
          <a:endParaRPr lang="ru-RU"/>
        </a:p>
      </dgm:t>
    </dgm:pt>
    <dgm:pt modelId="{BBD5C1A6-BB30-431A-B047-89E211B2B54A}">
      <dgm:prSet phldrT="[Текст]"/>
      <dgm:spPr/>
      <dgm:t>
        <a:bodyPr anchor="ctr"/>
        <a:lstStyle/>
        <a:p>
          <a:pPr algn="ctr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мотивации учебной деятельности за счёт создания нестандартной формы занятия (это необычно, значит интересно)</a:t>
          </a:r>
        </a:p>
      </dgm:t>
    </dgm:pt>
    <dgm:pt modelId="{410221EF-783A-40E6-AEE7-F93C360DB847}" type="parTrans" cxnId="{08F47EE4-3C1E-4B60-B42F-F76ABCCF8E7D}">
      <dgm:prSet/>
      <dgm:spPr/>
      <dgm:t>
        <a:bodyPr/>
        <a:lstStyle/>
        <a:p>
          <a:endParaRPr lang="ru-RU"/>
        </a:p>
      </dgm:t>
    </dgm:pt>
    <dgm:pt modelId="{0162AB96-7376-4DBF-AFED-8FFBE4DBC9EC}" type="sibTrans" cxnId="{08F47EE4-3C1E-4B60-B42F-F76ABCCF8E7D}">
      <dgm:prSet/>
      <dgm:spPr/>
      <dgm:t>
        <a:bodyPr/>
        <a:lstStyle/>
        <a:p>
          <a:endParaRPr lang="ru-RU"/>
        </a:p>
      </dgm:t>
    </dgm:pt>
    <dgm:pt modelId="{9B91DBD3-27DB-4B20-A4FC-13091DE169F7}">
      <dgm:prSet phldrT="[Текст]"/>
      <dgm:spPr/>
      <dgm:t>
        <a:bodyPr/>
        <a:lstStyle/>
        <a:p>
          <a:r>
            <a:rPr lang="ru-RU" dirty="0"/>
            <a:t>ЦЕЛИ</a:t>
          </a:r>
        </a:p>
      </dgm:t>
    </dgm:pt>
    <dgm:pt modelId="{E9FC8590-71D0-4E4E-A083-E2A52B47D49B}" type="parTrans" cxnId="{6A327309-DEAE-4931-B542-F2B3A91176D3}">
      <dgm:prSet/>
      <dgm:spPr/>
      <dgm:t>
        <a:bodyPr/>
        <a:lstStyle/>
        <a:p>
          <a:endParaRPr lang="ru-RU"/>
        </a:p>
      </dgm:t>
    </dgm:pt>
    <dgm:pt modelId="{703E3274-BF3C-4758-A775-A4C6C747CBAF}" type="sibTrans" cxnId="{6A327309-DEAE-4931-B542-F2B3A91176D3}">
      <dgm:prSet/>
      <dgm:spPr/>
      <dgm:t>
        <a:bodyPr/>
        <a:lstStyle/>
        <a:p>
          <a:endParaRPr lang="ru-RU"/>
        </a:p>
      </dgm:t>
    </dgm:pt>
    <dgm:pt modelId="{DDC39A6A-9B7E-4593-9B05-8036B2A60931}">
      <dgm:prSet/>
      <dgm:spPr/>
      <dgm:t>
        <a:bodyPr anchor="ctr"/>
        <a:lstStyle/>
        <a:p>
          <a:pPr algn="l"/>
          <a:endParaRPr lang="ru-RU" dirty="0"/>
        </a:p>
      </dgm:t>
    </dgm:pt>
    <dgm:pt modelId="{F9335B0E-84A3-4077-84BC-46E8CEB89668}" type="parTrans" cxnId="{F1BC1EDA-8834-41B9-A138-A663889B9E7A}">
      <dgm:prSet/>
      <dgm:spPr/>
      <dgm:t>
        <a:bodyPr/>
        <a:lstStyle/>
        <a:p>
          <a:endParaRPr lang="ru-RU"/>
        </a:p>
      </dgm:t>
    </dgm:pt>
    <dgm:pt modelId="{A094F873-601A-458D-AD8E-A1454CEDC895}" type="sibTrans" cxnId="{F1BC1EDA-8834-41B9-A138-A663889B9E7A}">
      <dgm:prSet/>
      <dgm:spPr/>
      <dgm:t>
        <a:bodyPr/>
        <a:lstStyle/>
        <a:p>
          <a:endParaRPr lang="ru-RU"/>
        </a:p>
      </dgm:t>
    </dgm:pt>
    <dgm:pt modelId="{810DA21C-3835-430F-BFB5-D4BE2FAC66FF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целенаправленной работы с мыслительными операциями сравнение, обобщение, классификация, анализ, синтез и т. д.</a:t>
          </a:r>
        </a:p>
      </dgm:t>
    </dgm:pt>
    <dgm:pt modelId="{7A9C6D06-1697-4FB2-A7E3-5F284C41635F}" type="parTrans" cxnId="{37EE2508-CB68-4B9F-AC24-3EC8D2E65FAC}">
      <dgm:prSet/>
      <dgm:spPr/>
      <dgm:t>
        <a:bodyPr/>
        <a:lstStyle/>
        <a:p>
          <a:endParaRPr lang="ru-RU"/>
        </a:p>
      </dgm:t>
    </dgm:pt>
    <dgm:pt modelId="{3C74A758-2607-4533-99DB-07D9D74E11B6}" type="sibTrans" cxnId="{37EE2508-CB68-4B9F-AC24-3EC8D2E65FAC}">
      <dgm:prSet/>
      <dgm:spPr/>
      <dgm:t>
        <a:bodyPr/>
        <a:lstStyle/>
        <a:p>
          <a:endParaRPr lang="ru-RU"/>
        </a:p>
      </dgm:t>
    </dgm:pt>
    <dgm:pt modelId="{34071E5F-BEDA-462F-811E-1FC9740E9247}">
      <dgm:prSet/>
      <dgm:spPr/>
      <dgm:t>
        <a:bodyPr/>
        <a:lstStyle/>
        <a:p>
          <a:pPr algn="l"/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 межпредметных связей и их применение при решении разнообразных задач</a:t>
          </a:r>
        </a:p>
      </dgm:t>
    </dgm:pt>
    <dgm:pt modelId="{D47EEF6A-85C0-4636-B18C-59393385A11C}" type="parTrans" cxnId="{BA70B890-BC0E-40F6-99BA-C6D042075C4B}">
      <dgm:prSet/>
      <dgm:spPr/>
      <dgm:t>
        <a:bodyPr/>
        <a:lstStyle/>
        <a:p>
          <a:endParaRPr lang="ru-RU"/>
        </a:p>
      </dgm:t>
    </dgm:pt>
    <dgm:pt modelId="{21432E18-4541-49DD-AF7B-D61CD80F305D}" type="sibTrans" cxnId="{BA70B890-BC0E-40F6-99BA-C6D042075C4B}">
      <dgm:prSet/>
      <dgm:spPr/>
      <dgm:t>
        <a:bodyPr/>
        <a:lstStyle/>
        <a:p>
          <a:endParaRPr lang="ru-RU"/>
        </a:p>
      </dgm:t>
    </dgm:pt>
    <dgm:pt modelId="{691BEE01-FAAB-4AAC-80FA-8F504F7902DE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оптимальных условий для развития мышления обучающихся на основе интеграции разных предметов</a:t>
          </a:r>
        </a:p>
      </dgm:t>
    </dgm:pt>
    <dgm:pt modelId="{8C568FD6-D066-447D-A5B1-2D57ACE78278}" type="parTrans" cxnId="{09027C23-52DD-4E72-B589-940A6F03F9AC}">
      <dgm:prSet/>
      <dgm:spPr/>
      <dgm:t>
        <a:bodyPr/>
        <a:lstStyle/>
        <a:p>
          <a:endParaRPr lang="ru-RU"/>
        </a:p>
      </dgm:t>
    </dgm:pt>
    <dgm:pt modelId="{6172ABF2-D86C-4640-ACF3-C3929EDE6D05}" type="sibTrans" cxnId="{09027C23-52DD-4E72-B589-940A6F03F9AC}">
      <dgm:prSet/>
      <dgm:spPr/>
      <dgm:t>
        <a:bodyPr/>
        <a:lstStyle/>
        <a:p>
          <a:endParaRPr lang="ru-RU"/>
        </a:p>
      </dgm:t>
    </dgm:pt>
    <dgm:pt modelId="{36DB9C50-9498-49D6-9E7F-2D2FF0D2A831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Активизация познавательной деятельности учащихся </a:t>
          </a:r>
        </a:p>
      </dgm:t>
    </dgm:pt>
    <dgm:pt modelId="{4A07F4D9-12FD-44E9-B8A6-6AF666945BC6}" type="parTrans" cxnId="{1DADC19E-31D1-44B3-B326-12956AA63560}">
      <dgm:prSet/>
      <dgm:spPr/>
      <dgm:t>
        <a:bodyPr/>
        <a:lstStyle/>
        <a:p>
          <a:endParaRPr lang="ru-RU"/>
        </a:p>
      </dgm:t>
    </dgm:pt>
    <dgm:pt modelId="{E85D0E63-AE1A-4E40-85FA-10CBAAF01AAA}" type="sibTrans" cxnId="{1DADC19E-31D1-44B3-B326-12956AA63560}">
      <dgm:prSet/>
      <dgm:spPr/>
      <dgm:t>
        <a:bodyPr/>
        <a:lstStyle/>
        <a:p>
          <a:endParaRPr lang="ru-RU"/>
        </a:p>
      </dgm:t>
    </dgm:pt>
    <dgm:pt modelId="{B78BF7DF-A558-498B-A5A7-1292FCB7E997}" type="pres">
      <dgm:prSet presAssocID="{0F6D1F48-7A7D-40BB-A83B-E733054C416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F9D978B-C585-4E78-8681-00868799FEA2}" type="pres">
      <dgm:prSet presAssocID="{806E7EE3-ADE3-41D8-8286-7479D77310A0}" presName="root" presStyleCnt="0"/>
      <dgm:spPr/>
    </dgm:pt>
    <dgm:pt modelId="{DBD5FF46-64D1-44DD-82E8-7813687F5EAF}" type="pres">
      <dgm:prSet presAssocID="{806E7EE3-ADE3-41D8-8286-7479D77310A0}" presName="rootComposite" presStyleCnt="0"/>
      <dgm:spPr/>
    </dgm:pt>
    <dgm:pt modelId="{A706BE20-2FDD-4300-9107-BC522F2A4548}" type="pres">
      <dgm:prSet presAssocID="{806E7EE3-ADE3-41D8-8286-7479D77310A0}" presName="rootText" presStyleLbl="node1" presStyleIdx="0" presStyleCnt="2"/>
      <dgm:spPr/>
      <dgm:t>
        <a:bodyPr/>
        <a:lstStyle/>
        <a:p>
          <a:endParaRPr lang="ru-RU"/>
        </a:p>
      </dgm:t>
    </dgm:pt>
    <dgm:pt modelId="{5C68D5AF-CA85-4CB3-9540-D8930D1CE9C1}" type="pres">
      <dgm:prSet presAssocID="{806E7EE3-ADE3-41D8-8286-7479D77310A0}" presName="rootConnector" presStyleLbl="node1" presStyleIdx="0" presStyleCnt="2"/>
      <dgm:spPr/>
      <dgm:t>
        <a:bodyPr/>
        <a:lstStyle/>
        <a:p>
          <a:endParaRPr lang="ru-RU"/>
        </a:p>
      </dgm:t>
    </dgm:pt>
    <dgm:pt modelId="{DB04EC55-38D3-476A-AAA9-D762A3449022}" type="pres">
      <dgm:prSet presAssocID="{806E7EE3-ADE3-41D8-8286-7479D77310A0}" presName="childShape" presStyleCnt="0"/>
      <dgm:spPr/>
    </dgm:pt>
    <dgm:pt modelId="{E69D0656-33B1-40F9-A26F-119C042D44AA}" type="pres">
      <dgm:prSet presAssocID="{D47EEF6A-85C0-4636-B18C-59393385A11C}" presName="Name13" presStyleLbl="parChTrans1D2" presStyleIdx="0" presStyleCnt="5"/>
      <dgm:spPr/>
      <dgm:t>
        <a:bodyPr/>
        <a:lstStyle/>
        <a:p>
          <a:endParaRPr lang="ru-RU"/>
        </a:p>
      </dgm:t>
    </dgm:pt>
    <dgm:pt modelId="{F07D4251-A516-442C-A216-3100CA2622C7}" type="pres">
      <dgm:prSet presAssocID="{34071E5F-BEDA-462F-811E-1FC9740E9247}" presName="childText" presStyleLbl="bgAcc1" presStyleIdx="0" presStyleCnt="5" custScaleX="153101" custScaleY="137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A2396-5AD5-4CD3-876E-91CA023808C4}" type="pres">
      <dgm:prSet presAssocID="{7A9C6D06-1697-4FB2-A7E3-5F284C41635F}" presName="Name13" presStyleLbl="parChTrans1D2" presStyleIdx="1" presStyleCnt="5"/>
      <dgm:spPr/>
      <dgm:t>
        <a:bodyPr/>
        <a:lstStyle/>
        <a:p>
          <a:endParaRPr lang="ru-RU"/>
        </a:p>
      </dgm:t>
    </dgm:pt>
    <dgm:pt modelId="{55D31B0C-67B7-4CD4-92A9-3EBD4196E352}" type="pres">
      <dgm:prSet presAssocID="{810DA21C-3835-430F-BFB5-D4BE2FAC66FF}" presName="childText" presStyleLbl="bgAcc1" presStyleIdx="1" presStyleCnt="5" custScaleX="173133" custScaleY="153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E03C3-82EF-44BB-8082-C2E5AFA5338D}" type="pres">
      <dgm:prSet presAssocID="{410221EF-783A-40E6-AEE7-F93C360DB847}" presName="Name13" presStyleLbl="parChTrans1D2" presStyleIdx="2" presStyleCnt="5"/>
      <dgm:spPr/>
      <dgm:t>
        <a:bodyPr/>
        <a:lstStyle/>
        <a:p>
          <a:endParaRPr lang="ru-RU"/>
        </a:p>
      </dgm:t>
    </dgm:pt>
    <dgm:pt modelId="{320F6100-02A2-4949-9D40-0CD027550C9D}" type="pres">
      <dgm:prSet presAssocID="{BBD5C1A6-BB30-431A-B047-89E211B2B54A}" presName="childText" presStyleLbl="bgAcc1" presStyleIdx="2" presStyleCnt="5" custScaleX="1915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59DB3-A2DD-45DA-A37D-6E11C946BE0D}" type="pres">
      <dgm:prSet presAssocID="{9B91DBD3-27DB-4B20-A4FC-13091DE169F7}" presName="root" presStyleCnt="0"/>
      <dgm:spPr/>
    </dgm:pt>
    <dgm:pt modelId="{26023652-88CA-4216-B67C-7467934833C5}" type="pres">
      <dgm:prSet presAssocID="{9B91DBD3-27DB-4B20-A4FC-13091DE169F7}" presName="rootComposite" presStyleCnt="0"/>
      <dgm:spPr/>
    </dgm:pt>
    <dgm:pt modelId="{81F3FD33-3D07-4A11-838B-B606BEDF11B2}" type="pres">
      <dgm:prSet presAssocID="{9B91DBD3-27DB-4B20-A4FC-13091DE169F7}" presName="rootText" presStyleLbl="node1" presStyleIdx="1" presStyleCnt="2"/>
      <dgm:spPr/>
      <dgm:t>
        <a:bodyPr/>
        <a:lstStyle/>
        <a:p>
          <a:endParaRPr lang="ru-RU"/>
        </a:p>
      </dgm:t>
    </dgm:pt>
    <dgm:pt modelId="{D6FE06D0-6526-44EB-AC5A-3F690296B6E6}" type="pres">
      <dgm:prSet presAssocID="{9B91DBD3-27DB-4B20-A4FC-13091DE169F7}" presName="rootConnector" presStyleLbl="node1" presStyleIdx="1" presStyleCnt="2"/>
      <dgm:spPr/>
      <dgm:t>
        <a:bodyPr/>
        <a:lstStyle/>
        <a:p>
          <a:endParaRPr lang="ru-RU"/>
        </a:p>
      </dgm:t>
    </dgm:pt>
    <dgm:pt modelId="{B60C5546-6A5B-4265-AD33-835959447BD4}" type="pres">
      <dgm:prSet presAssocID="{9B91DBD3-27DB-4B20-A4FC-13091DE169F7}" presName="childShape" presStyleCnt="0"/>
      <dgm:spPr/>
    </dgm:pt>
    <dgm:pt modelId="{964DEB4D-854F-4B9C-A956-C835A6DEF587}" type="pres">
      <dgm:prSet presAssocID="{4A07F4D9-12FD-44E9-B8A6-6AF666945BC6}" presName="Name13" presStyleLbl="parChTrans1D2" presStyleIdx="3" presStyleCnt="5"/>
      <dgm:spPr/>
      <dgm:t>
        <a:bodyPr/>
        <a:lstStyle/>
        <a:p>
          <a:endParaRPr lang="ru-RU"/>
        </a:p>
      </dgm:t>
    </dgm:pt>
    <dgm:pt modelId="{F343FFA8-B37B-4BEE-90EA-531EA0D2D9D0}" type="pres">
      <dgm:prSet presAssocID="{36DB9C50-9498-49D6-9E7F-2D2FF0D2A831}" presName="childText" presStyleLbl="bgAcc1" presStyleIdx="3" presStyleCnt="5" custScaleX="192491" custScaleY="119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BCA92-466D-4388-9160-C8621EE2067A}" type="pres">
      <dgm:prSet presAssocID="{8C568FD6-D066-447D-A5B1-2D57ACE78278}" presName="Name13" presStyleLbl="parChTrans1D2" presStyleIdx="4" presStyleCnt="5"/>
      <dgm:spPr/>
      <dgm:t>
        <a:bodyPr/>
        <a:lstStyle/>
        <a:p>
          <a:endParaRPr lang="ru-RU"/>
        </a:p>
      </dgm:t>
    </dgm:pt>
    <dgm:pt modelId="{C66A6900-2761-4A18-BBCB-865704758F02}" type="pres">
      <dgm:prSet presAssocID="{691BEE01-FAAB-4AAC-80FA-8F504F7902DE}" presName="childText" presStyleLbl="bgAcc1" presStyleIdx="4" presStyleCnt="5" custScaleX="209299" custScaleY="1318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50ACA4-AC2D-4950-B834-6EEDEB9BD706}" type="presOf" srcId="{806E7EE3-ADE3-41D8-8286-7479D77310A0}" destId="{5C68D5AF-CA85-4CB3-9540-D8930D1CE9C1}" srcOrd="1" destOrd="0" presId="urn:microsoft.com/office/officeart/2005/8/layout/hierarchy3"/>
    <dgm:cxn modelId="{09027C23-52DD-4E72-B589-940A6F03F9AC}" srcId="{9B91DBD3-27DB-4B20-A4FC-13091DE169F7}" destId="{691BEE01-FAAB-4AAC-80FA-8F504F7902DE}" srcOrd="1" destOrd="0" parTransId="{8C568FD6-D066-447D-A5B1-2D57ACE78278}" sibTransId="{6172ABF2-D86C-4640-ACF3-C3929EDE6D05}"/>
    <dgm:cxn modelId="{F1BC1EDA-8834-41B9-A138-A663889B9E7A}" srcId="{BBD5C1A6-BB30-431A-B047-89E211B2B54A}" destId="{DDC39A6A-9B7E-4593-9B05-8036B2A60931}" srcOrd="0" destOrd="0" parTransId="{F9335B0E-84A3-4077-84BC-46E8CEB89668}" sibTransId="{A094F873-601A-458D-AD8E-A1454CEDC895}"/>
    <dgm:cxn modelId="{1DADC19E-31D1-44B3-B326-12956AA63560}" srcId="{9B91DBD3-27DB-4B20-A4FC-13091DE169F7}" destId="{36DB9C50-9498-49D6-9E7F-2D2FF0D2A831}" srcOrd="0" destOrd="0" parTransId="{4A07F4D9-12FD-44E9-B8A6-6AF666945BC6}" sibTransId="{E85D0E63-AE1A-4E40-85FA-10CBAAF01AAA}"/>
    <dgm:cxn modelId="{BA70B890-BC0E-40F6-99BA-C6D042075C4B}" srcId="{806E7EE3-ADE3-41D8-8286-7479D77310A0}" destId="{34071E5F-BEDA-462F-811E-1FC9740E9247}" srcOrd="0" destOrd="0" parTransId="{D47EEF6A-85C0-4636-B18C-59393385A11C}" sibTransId="{21432E18-4541-49DD-AF7B-D61CD80F305D}"/>
    <dgm:cxn modelId="{969A2348-C1ED-408B-A19C-F3ABCF063C4A}" type="presOf" srcId="{D47EEF6A-85C0-4636-B18C-59393385A11C}" destId="{E69D0656-33B1-40F9-A26F-119C042D44AA}" srcOrd="0" destOrd="0" presId="urn:microsoft.com/office/officeart/2005/8/layout/hierarchy3"/>
    <dgm:cxn modelId="{267D372D-A875-4C57-8559-BC3E96B95630}" type="presOf" srcId="{0F6D1F48-7A7D-40BB-A83B-E733054C4160}" destId="{B78BF7DF-A558-498B-A5A7-1292FCB7E997}" srcOrd="0" destOrd="0" presId="urn:microsoft.com/office/officeart/2005/8/layout/hierarchy3"/>
    <dgm:cxn modelId="{25165E58-2E38-4A9B-A934-CA970B43C88F}" type="presOf" srcId="{4A07F4D9-12FD-44E9-B8A6-6AF666945BC6}" destId="{964DEB4D-854F-4B9C-A956-C835A6DEF587}" srcOrd="0" destOrd="0" presId="urn:microsoft.com/office/officeart/2005/8/layout/hierarchy3"/>
    <dgm:cxn modelId="{0CB229E4-A8E5-4061-ABBB-25CEAC47DE63}" srcId="{0F6D1F48-7A7D-40BB-A83B-E733054C4160}" destId="{806E7EE3-ADE3-41D8-8286-7479D77310A0}" srcOrd="0" destOrd="0" parTransId="{3CA18E1C-C566-40CE-AA06-D4AE02489399}" sibTransId="{62CFEB9A-CBBA-49CF-A298-4DBA827F28F7}"/>
    <dgm:cxn modelId="{08F47EE4-3C1E-4B60-B42F-F76ABCCF8E7D}" srcId="{806E7EE3-ADE3-41D8-8286-7479D77310A0}" destId="{BBD5C1A6-BB30-431A-B047-89E211B2B54A}" srcOrd="2" destOrd="0" parTransId="{410221EF-783A-40E6-AEE7-F93C360DB847}" sibTransId="{0162AB96-7376-4DBF-AFED-8FFBE4DBC9EC}"/>
    <dgm:cxn modelId="{7659B33A-116A-4023-9D7E-7CB88CEC588F}" type="presOf" srcId="{806E7EE3-ADE3-41D8-8286-7479D77310A0}" destId="{A706BE20-2FDD-4300-9107-BC522F2A4548}" srcOrd="0" destOrd="0" presId="urn:microsoft.com/office/officeart/2005/8/layout/hierarchy3"/>
    <dgm:cxn modelId="{6A327309-DEAE-4931-B542-F2B3A91176D3}" srcId="{0F6D1F48-7A7D-40BB-A83B-E733054C4160}" destId="{9B91DBD3-27DB-4B20-A4FC-13091DE169F7}" srcOrd="1" destOrd="0" parTransId="{E9FC8590-71D0-4E4E-A083-E2A52B47D49B}" sibTransId="{703E3274-BF3C-4758-A775-A4C6C747CBAF}"/>
    <dgm:cxn modelId="{D5C8FD82-12E2-421A-AD60-494C09318923}" type="presOf" srcId="{DDC39A6A-9B7E-4593-9B05-8036B2A60931}" destId="{320F6100-02A2-4949-9D40-0CD027550C9D}" srcOrd="0" destOrd="1" presId="urn:microsoft.com/office/officeart/2005/8/layout/hierarchy3"/>
    <dgm:cxn modelId="{DB9C9728-22F8-4298-B1CE-FFCC748E9D88}" type="presOf" srcId="{691BEE01-FAAB-4AAC-80FA-8F504F7902DE}" destId="{C66A6900-2761-4A18-BBCB-865704758F02}" srcOrd="0" destOrd="0" presId="urn:microsoft.com/office/officeart/2005/8/layout/hierarchy3"/>
    <dgm:cxn modelId="{37EE2508-CB68-4B9F-AC24-3EC8D2E65FAC}" srcId="{806E7EE3-ADE3-41D8-8286-7479D77310A0}" destId="{810DA21C-3835-430F-BFB5-D4BE2FAC66FF}" srcOrd="1" destOrd="0" parTransId="{7A9C6D06-1697-4FB2-A7E3-5F284C41635F}" sibTransId="{3C74A758-2607-4533-99DB-07D9D74E11B6}"/>
    <dgm:cxn modelId="{7A9F8913-02B0-4385-B5C7-F539290B29F4}" type="presOf" srcId="{BBD5C1A6-BB30-431A-B047-89E211B2B54A}" destId="{320F6100-02A2-4949-9D40-0CD027550C9D}" srcOrd="0" destOrd="0" presId="urn:microsoft.com/office/officeart/2005/8/layout/hierarchy3"/>
    <dgm:cxn modelId="{DCCCE648-E764-44CE-961E-16DBA51EDAFA}" type="presOf" srcId="{9B91DBD3-27DB-4B20-A4FC-13091DE169F7}" destId="{D6FE06D0-6526-44EB-AC5A-3F690296B6E6}" srcOrd="1" destOrd="0" presId="urn:microsoft.com/office/officeart/2005/8/layout/hierarchy3"/>
    <dgm:cxn modelId="{FBA29833-E62C-49AA-8448-DBC52AA2EAF4}" type="presOf" srcId="{810DA21C-3835-430F-BFB5-D4BE2FAC66FF}" destId="{55D31B0C-67B7-4CD4-92A9-3EBD4196E352}" srcOrd="0" destOrd="0" presId="urn:microsoft.com/office/officeart/2005/8/layout/hierarchy3"/>
    <dgm:cxn modelId="{F155A869-69D2-4DAD-B900-A978127C7913}" type="presOf" srcId="{9B91DBD3-27DB-4B20-A4FC-13091DE169F7}" destId="{81F3FD33-3D07-4A11-838B-B606BEDF11B2}" srcOrd="0" destOrd="0" presId="urn:microsoft.com/office/officeart/2005/8/layout/hierarchy3"/>
    <dgm:cxn modelId="{780A118D-CD58-4AE0-99A9-98510F68457B}" type="presOf" srcId="{34071E5F-BEDA-462F-811E-1FC9740E9247}" destId="{F07D4251-A516-442C-A216-3100CA2622C7}" srcOrd="0" destOrd="0" presId="urn:microsoft.com/office/officeart/2005/8/layout/hierarchy3"/>
    <dgm:cxn modelId="{554536BF-842A-452A-8535-7FED17E63C94}" type="presOf" srcId="{36DB9C50-9498-49D6-9E7F-2D2FF0D2A831}" destId="{F343FFA8-B37B-4BEE-90EA-531EA0D2D9D0}" srcOrd="0" destOrd="0" presId="urn:microsoft.com/office/officeart/2005/8/layout/hierarchy3"/>
    <dgm:cxn modelId="{B0E17A72-BE36-4474-8A7B-DA40558BD0A9}" type="presOf" srcId="{8C568FD6-D066-447D-A5B1-2D57ACE78278}" destId="{1D0BCA92-466D-4388-9160-C8621EE2067A}" srcOrd="0" destOrd="0" presId="urn:microsoft.com/office/officeart/2005/8/layout/hierarchy3"/>
    <dgm:cxn modelId="{8D501A28-1DBE-451C-B100-D1D27D501607}" type="presOf" srcId="{7A9C6D06-1697-4FB2-A7E3-5F284C41635F}" destId="{B03A2396-5AD5-4CD3-876E-91CA023808C4}" srcOrd="0" destOrd="0" presId="urn:microsoft.com/office/officeart/2005/8/layout/hierarchy3"/>
    <dgm:cxn modelId="{C0C1A2C9-24D1-49F7-B262-8F229A596BE1}" type="presOf" srcId="{410221EF-783A-40E6-AEE7-F93C360DB847}" destId="{92AE03C3-82EF-44BB-8082-C2E5AFA5338D}" srcOrd="0" destOrd="0" presId="urn:microsoft.com/office/officeart/2005/8/layout/hierarchy3"/>
    <dgm:cxn modelId="{15668C8B-1092-483C-93A3-0B08B922990C}" type="presParOf" srcId="{B78BF7DF-A558-498B-A5A7-1292FCB7E997}" destId="{3F9D978B-C585-4E78-8681-00868799FEA2}" srcOrd="0" destOrd="0" presId="urn:microsoft.com/office/officeart/2005/8/layout/hierarchy3"/>
    <dgm:cxn modelId="{C457E7B7-88BA-4B00-BD92-A03C5C316D6F}" type="presParOf" srcId="{3F9D978B-C585-4E78-8681-00868799FEA2}" destId="{DBD5FF46-64D1-44DD-82E8-7813687F5EAF}" srcOrd="0" destOrd="0" presId="urn:microsoft.com/office/officeart/2005/8/layout/hierarchy3"/>
    <dgm:cxn modelId="{0D27740D-6100-4D94-9AF9-E4D6E2BB9ABD}" type="presParOf" srcId="{DBD5FF46-64D1-44DD-82E8-7813687F5EAF}" destId="{A706BE20-2FDD-4300-9107-BC522F2A4548}" srcOrd="0" destOrd="0" presId="urn:microsoft.com/office/officeart/2005/8/layout/hierarchy3"/>
    <dgm:cxn modelId="{1B01BE8E-156D-4FAE-B019-05C84CBD8301}" type="presParOf" srcId="{DBD5FF46-64D1-44DD-82E8-7813687F5EAF}" destId="{5C68D5AF-CA85-4CB3-9540-D8930D1CE9C1}" srcOrd="1" destOrd="0" presId="urn:microsoft.com/office/officeart/2005/8/layout/hierarchy3"/>
    <dgm:cxn modelId="{E2E2DFF2-3D5E-4E10-A0AC-9E059B74B61B}" type="presParOf" srcId="{3F9D978B-C585-4E78-8681-00868799FEA2}" destId="{DB04EC55-38D3-476A-AAA9-D762A3449022}" srcOrd="1" destOrd="0" presId="urn:microsoft.com/office/officeart/2005/8/layout/hierarchy3"/>
    <dgm:cxn modelId="{E84DBEB3-8091-43CA-9294-E854C23D4D23}" type="presParOf" srcId="{DB04EC55-38D3-476A-AAA9-D762A3449022}" destId="{E69D0656-33B1-40F9-A26F-119C042D44AA}" srcOrd="0" destOrd="0" presId="urn:microsoft.com/office/officeart/2005/8/layout/hierarchy3"/>
    <dgm:cxn modelId="{5F1F34C3-7229-438E-891A-CDE1BD8EC237}" type="presParOf" srcId="{DB04EC55-38D3-476A-AAA9-D762A3449022}" destId="{F07D4251-A516-442C-A216-3100CA2622C7}" srcOrd="1" destOrd="0" presId="urn:microsoft.com/office/officeart/2005/8/layout/hierarchy3"/>
    <dgm:cxn modelId="{D7C4F4CF-B013-47F6-BE7E-B1CF308ADB28}" type="presParOf" srcId="{DB04EC55-38D3-476A-AAA9-D762A3449022}" destId="{B03A2396-5AD5-4CD3-876E-91CA023808C4}" srcOrd="2" destOrd="0" presId="urn:microsoft.com/office/officeart/2005/8/layout/hierarchy3"/>
    <dgm:cxn modelId="{D7BCCEDE-406C-4B64-8F16-1A70A5E86273}" type="presParOf" srcId="{DB04EC55-38D3-476A-AAA9-D762A3449022}" destId="{55D31B0C-67B7-4CD4-92A9-3EBD4196E352}" srcOrd="3" destOrd="0" presId="urn:microsoft.com/office/officeart/2005/8/layout/hierarchy3"/>
    <dgm:cxn modelId="{244BB0CA-9464-4C6C-A1EA-E32CA7D152B8}" type="presParOf" srcId="{DB04EC55-38D3-476A-AAA9-D762A3449022}" destId="{92AE03C3-82EF-44BB-8082-C2E5AFA5338D}" srcOrd="4" destOrd="0" presId="urn:microsoft.com/office/officeart/2005/8/layout/hierarchy3"/>
    <dgm:cxn modelId="{8BFE3B28-DC17-4E89-B5E3-76C4B515452D}" type="presParOf" srcId="{DB04EC55-38D3-476A-AAA9-D762A3449022}" destId="{320F6100-02A2-4949-9D40-0CD027550C9D}" srcOrd="5" destOrd="0" presId="urn:microsoft.com/office/officeart/2005/8/layout/hierarchy3"/>
    <dgm:cxn modelId="{B048AF8D-4C21-4989-8528-709C822F5844}" type="presParOf" srcId="{B78BF7DF-A558-498B-A5A7-1292FCB7E997}" destId="{45259DB3-A2DD-45DA-A37D-6E11C946BE0D}" srcOrd="1" destOrd="0" presId="urn:microsoft.com/office/officeart/2005/8/layout/hierarchy3"/>
    <dgm:cxn modelId="{04FD429B-8537-4044-8FCE-66BDDC23DBDA}" type="presParOf" srcId="{45259DB3-A2DD-45DA-A37D-6E11C946BE0D}" destId="{26023652-88CA-4216-B67C-7467934833C5}" srcOrd="0" destOrd="0" presId="urn:microsoft.com/office/officeart/2005/8/layout/hierarchy3"/>
    <dgm:cxn modelId="{ADC4230A-92B2-48C7-AF59-4A35CB6F807E}" type="presParOf" srcId="{26023652-88CA-4216-B67C-7467934833C5}" destId="{81F3FD33-3D07-4A11-838B-B606BEDF11B2}" srcOrd="0" destOrd="0" presId="urn:microsoft.com/office/officeart/2005/8/layout/hierarchy3"/>
    <dgm:cxn modelId="{320C2A5D-E449-4E38-B5FE-8BFF210F690F}" type="presParOf" srcId="{26023652-88CA-4216-B67C-7467934833C5}" destId="{D6FE06D0-6526-44EB-AC5A-3F690296B6E6}" srcOrd="1" destOrd="0" presId="urn:microsoft.com/office/officeart/2005/8/layout/hierarchy3"/>
    <dgm:cxn modelId="{76DD830C-31A4-48BF-9C3E-A639D5AFE295}" type="presParOf" srcId="{45259DB3-A2DD-45DA-A37D-6E11C946BE0D}" destId="{B60C5546-6A5B-4265-AD33-835959447BD4}" srcOrd="1" destOrd="0" presId="urn:microsoft.com/office/officeart/2005/8/layout/hierarchy3"/>
    <dgm:cxn modelId="{37C602A0-1192-4ACA-8CD7-DFE59E94AACC}" type="presParOf" srcId="{B60C5546-6A5B-4265-AD33-835959447BD4}" destId="{964DEB4D-854F-4B9C-A956-C835A6DEF587}" srcOrd="0" destOrd="0" presId="urn:microsoft.com/office/officeart/2005/8/layout/hierarchy3"/>
    <dgm:cxn modelId="{41A3E934-15F2-4CCD-A8C0-8BB1396B5A92}" type="presParOf" srcId="{B60C5546-6A5B-4265-AD33-835959447BD4}" destId="{F343FFA8-B37B-4BEE-90EA-531EA0D2D9D0}" srcOrd="1" destOrd="0" presId="urn:microsoft.com/office/officeart/2005/8/layout/hierarchy3"/>
    <dgm:cxn modelId="{E8370312-AA04-43D1-84A2-1ADE562EC398}" type="presParOf" srcId="{B60C5546-6A5B-4265-AD33-835959447BD4}" destId="{1D0BCA92-466D-4388-9160-C8621EE2067A}" srcOrd="2" destOrd="0" presId="urn:microsoft.com/office/officeart/2005/8/layout/hierarchy3"/>
    <dgm:cxn modelId="{16541203-7B25-4D0D-9782-EEBF4DD90AC6}" type="presParOf" srcId="{B60C5546-6A5B-4265-AD33-835959447BD4}" destId="{C66A6900-2761-4A18-BBCB-865704758F0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696503-7155-4DD0-8FCC-E8135BAF1ACB}" type="doc">
      <dgm:prSet loTypeId="urn:microsoft.com/office/officeart/2005/8/layout/arrow5" loCatId="relationship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ru-RU"/>
        </a:p>
      </dgm:t>
    </dgm:pt>
    <dgm:pt modelId="{B7EF47D5-149B-410F-A070-509812C33BCC}">
      <dgm:prSet/>
      <dgm:spPr/>
      <dgm:t>
        <a:bodyPr/>
        <a:lstStyle/>
        <a:p>
          <a:r>
            <a:rPr lang="ru-RU"/>
            <a:t>Технология (вязание, моделирование одежды) с декоративно-прикладным творчеством, музыкой, живописью, театром</a:t>
          </a:r>
        </a:p>
      </dgm:t>
    </dgm:pt>
    <dgm:pt modelId="{99D5DE89-A729-4D6A-80C2-176D352EA950}" type="parTrans" cxnId="{5AB27584-0985-4B95-9A57-608F38D36FCC}">
      <dgm:prSet/>
      <dgm:spPr/>
      <dgm:t>
        <a:bodyPr/>
        <a:lstStyle/>
        <a:p>
          <a:endParaRPr lang="ru-RU"/>
        </a:p>
      </dgm:t>
    </dgm:pt>
    <dgm:pt modelId="{ED78A4EC-1A39-4F31-84C3-E4E4922FB622}" type="sibTrans" cxnId="{5AB27584-0985-4B95-9A57-608F38D36FCC}">
      <dgm:prSet/>
      <dgm:spPr/>
      <dgm:t>
        <a:bodyPr/>
        <a:lstStyle/>
        <a:p>
          <a:endParaRPr lang="ru-RU"/>
        </a:p>
      </dgm:t>
    </dgm:pt>
    <dgm:pt modelId="{CE56C82F-7D5F-4ACE-AB1B-7F24AAA61B30}">
      <dgm:prSet/>
      <dgm:spPr/>
      <dgm:t>
        <a:bodyPr/>
        <a:lstStyle/>
        <a:p>
          <a:r>
            <a:rPr lang="ru-RU"/>
            <a:t>Театр, вокал, ИЗО с народным творчеством, декоративно-прикладным творчеством</a:t>
          </a:r>
        </a:p>
      </dgm:t>
    </dgm:pt>
    <dgm:pt modelId="{0F6A8047-4C9A-4E20-88F9-A38582320D0E}" type="parTrans" cxnId="{85D599DE-DEA2-4E8B-BD87-350C54177CBF}">
      <dgm:prSet/>
      <dgm:spPr/>
      <dgm:t>
        <a:bodyPr/>
        <a:lstStyle/>
        <a:p>
          <a:endParaRPr lang="ru-RU"/>
        </a:p>
      </dgm:t>
    </dgm:pt>
    <dgm:pt modelId="{98ECE6C5-F515-4418-A1B5-9303837D4078}" type="sibTrans" cxnId="{85D599DE-DEA2-4E8B-BD87-350C54177CBF}">
      <dgm:prSet/>
      <dgm:spPr/>
      <dgm:t>
        <a:bodyPr/>
        <a:lstStyle/>
        <a:p>
          <a:endParaRPr lang="ru-RU"/>
        </a:p>
      </dgm:t>
    </dgm:pt>
    <dgm:pt modelId="{CAAFC48B-1CC5-40D2-A6BA-425E3D061190}" type="pres">
      <dgm:prSet presAssocID="{34696503-7155-4DD0-8FCC-E8135BAF1A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06F2C0-F7FC-419B-B3CB-1108E8A54F4A}" type="pres">
      <dgm:prSet presAssocID="{B7EF47D5-149B-410F-A070-509812C33BCC}" presName="arrow" presStyleLbl="node1" presStyleIdx="0" presStyleCnt="2" custRadScaleRad="947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35371-935D-497C-9508-ACEA3CD79A97}" type="pres">
      <dgm:prSet presAssocID="{CE56C82F-7D5F-4ACE-AB1B-7F24AAA61B30}" presName="arrow" presStyleLbl="node1" presStyleIdx="1" presStyleCnt="2" custRadScaleRad="847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D599DE-DEA2-4E8B-BD87-350C54177CBF}" srcId="{34696503-7155-4DD0-8FCC-E8135BAF1ACB}" destId="{CE56C82F-7D5F-4ACE-AB1B-7F24AAA61B30}" srcOrd="1" destOrd="0" parTransId="{0F6A8047-4C9A-4E20-88F9-A38582320D0E}" sibTransId="{98ECE6C5-F515-4418-A1B5-9303837D4078}"/>
    <dgm:cxn modelId="{0485FC59-1C1F-4297-B36A-F532C44D9F4D}" type="presOf" srcId="{34696503-7155-4DD0-8FCC-E8135BAF1ACB}" destId="{CAAFC48B-1CC5-40D2-A6BA-425E3D061190}" srcOrd="0" destOrd="0" presId="urn:microsoft.com/office/officeart/2005/8/layout/arrow5"/>
    <dgm:cxn modelId="{5AB27584-0985-4B95-9A57-608F38D36FCC}" srcId="{34696503-7155-4DD0-8FCC-E8135BAF1ACB}" destId="{B7EF47D5-149B-410F-A070-509812C33BCC}" srcOrd="0" destOrd="0" parTransId="{99D5DE89-A729-4D6A-80C2-176D352EA950}" sibTransId="{ED78A4EC-1A39-4F31-84C3-E4E4922FB622}"/>
    <dgm:cxn modelId="{25C78BA8-41DD-4254-BAF8-F539BEDEC7C0}" type="presOf" srcId="{B7EF47D5-149B-410F-A070-509812C33BCC}" destId="{2706F2C0-F7FC-419B-B3CB-1108E8A54F4A}" srcOrd="0" destOrd="0" presId="urn:microsoft.com/office/officeart/2005/8/layout/arrow5"/>
    <dgm:cxn modelId="{B8DA19AF-ABCB-4602-A980-4C90882EE14A}" type="presOf" srcId="{CE56C82F-7D5F-4ACE-AB1B-7F24AAA61B30}" destId="{10435371-935D-497C-9508-ACEA3CD79A97}" srcOrd="0" destOrd="0" presId="urn:microsoft.com/office/officeart/2005/8/layout/arrow5"/>
    <dgm:cxn modelId="{B97E4BFE-B9DC-46D4-A4AF-1EC86E45F82B}" type="presParOf" srcId="{CAAFC48B-1CC5-40D2-A6BA-425E3D061190}" destId="{2706F2C0-F7FC-419B-B3CB-1108E8A54F4A}" srcOrd="0" destOrd="0" presId="urn:microsoft.com/office/officeart/2005/8/layout/arrow5"/>
    <dgm:cxn modelId="{82E45848-2016-4A5D-B7DA-C2FD44CD856C}" type="presParOf" srcId="{CAAFC48B-1CC5-40D2-A6BA-425E3D061190}" destId="{10435371-935D-497C-9508-ACEA3CD79A97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1475D5-3304-4200-9CF8-0CDEE92E8B03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7ECACDDC-DE7E-4A9E-A960-23B969B6BE82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</a:t>
          </a:r>
        </a:p>
      </dgm:t>
    </dgm:pt>
    <dgm:pt modelId="{C6A968FC-FE12-4EEA-9524-DB2F4EDF7235}" type="parTrans" cxnId="{D4D1C4A4-0492-42BB-99D8-2E4104E6DF84}">
      <dgm:prSet/>
      <dgm:spPr/>
      <dgm:t>
        <a:bodyPr/>
        <a:lstStyle/>
        <a:p>
          <a:endParaRPr lang="ru-RU"/>
        </a:p>
      </dgm:t>
    </dgm:pt>
    <dgm:pt modelId="{A9C8F131-4ED6-4016-9D9A-A69BBA6EB528}" type="sibTrans" cxnId="{D4D1C4A4-0492-42BB-99D8-2E4104E6DF84}">
      <dgm:prSet/>
      <dgm:spPr/>
      <dgm:t>
        <a:bodyPr/>
        <a:lstStyle/>
        <a:p>
          <a:endParaRPr lang="ru-RU"/>
        </a:p>
      </dgm:t>
    </dgm:pt>
    <dgm:pt modelId="{F109638B-F0DD-4197-B056-D18759368B61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творческой группы педагогов</a:t>
          </a:r>
        </a:p>
      </dgm:t>
    </dgm:pt>
    <dgm:pt modelId="{A72CD9F7-C433-4702-9EDF-4B8C7F547D30}" type="parTrans" cxnId="{5A37E432-EF3B-4CBD-A15C-D350E3F5B6F1}">
      <dgm:prSet/>
      <dgm:spPr/>
      <dgm:t>
        <a:bodyPr/>
        <a:lstStyle/>
        <a:p>
          <a:endParaRPr lang="ru-RU"/>
        </a:p>
      </dgm:t>
    </dgm:pt>
    <dgm:pt modelId="{EA62A57F-D649-4183-95D8-09294D567EDC}" type="sibTrans" cxnId="{5A37E432-EF3B-4CBD-A15C-D350E3F5B6F1}">
      <dgm:prSet/>
      <dgm:spPr/>
      <dgm:t>
        <a:bodyPr/>
        <a:lstStyle/>
        <a:p>
          <a:endParaRPr lang="ru-RU"/>
        </a:p>
      </dgm:t>
    </dgm:pt>
    <dgm:pt modelId="{723672DF-3D18-4392-AC33-08DB3D3049E7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Конструирование занятия</a:t>
          </a:r>
        </a:p>
      </dgm:t>
    </dgm:pt>
    <dgm:pt modelId="{BFCD0C71-205A-4A8A-8437-E038E1FAD97C}" type="parTrans" cxnId="{121E4217-5B43-49FB-8702-BE832C9021BC}">
      <dgm:prSet/>
      <dgm:spPr/>
      <dgm:t>
        <a:bodyPr/>
        <a:lstStyle/>
        <a:p>
          <a:endParaRPr lang="ru-RU"/>
        </a:p>
      </dgm:t>
    </dgm:pt>
    <dgm:pt modelId="{4FE0AB92-22A0-4225-903A-CE2EA5300B79}" type="sibTrans" cxnId="{121E4217-5B43-49FB-8702-BE832C9021BC}">
      <dgm:prSet/>
      <dgm:spPr/>
      <dgm:t>
        <a:bodyPr/>
        <a:lstStyle/>
        <a:p>
          <a:endParaRPr lang="ru-RU"/>
        </a:p>
      </dgm:t>
    </dgm:pt>
    <dgm:pt modelId="{B4F59A4A-F6A9-41EA-91D6-FC7962F10BEE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</a:p>
      </dgm:t>
    </dgm:pt>
    <dgm:pt modelId="{02BA8E6A-C360-4DDE-A62C-DEF735A24D2B}" type="parTrans" cxnId="{01B2A178-E080-4DAF-A6A6-7F1406DDA205}">
      <dgm:prSet/>
      <dgm:spPr/>
      <dgm:t>
        <a:bodyPr/>
        <a:lstStyle/>
        <a:p>
          <a:endParaRPr lang="ru-RU"/>
        </a:p>
      </dgm:t>
    </dgm:pt>
    <dgm:pt modelId="{90A1E765-3AD4-4DA1-B960-3D9A897302B5}" type="sibTrans" cxnId="{01B2A178-E080-4DAF-A6A6-7F1406DDA205}">
      <dgm:prSet/>
      <dgm:spPr/>
      <dgm:t>
        <a:bodyPr/>
        <a:lstStyle/>
        <a:p>
          <a:endParaRPr lang="ru-RU"/>
        </a:p>
      </dgm:t>
    </dgm:pt>
    <dgm:pt modelId="{11062FC9-D164-4D71-883B-5AC9D22288D9}" type="pres">
      <dgm:prSet presAssocID="{4E1475D5-3304-4200-9CF8-0CDEE92E8B0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92D906A-3222-49AD-8E42-9A9C89B893BB}" type="pres">
      <dgm:prSet presAssocID="{7ECACDDC-DE7E-4A9E-A960-23B969B6BE82}" presName="composite" presStyleCnt="0"/>
      <dgm:spPr/>
    </dgm:pt>
    <dgm:pt modelId="{F65709E3-B9C9-428A-9099-F0EE09B9A9CF}" type="pres">
      <dgm:prSet presAssocID="{7ECACDDC-DE7E-4A9E-A960-23B969B6BE82}" presName="bentUpArrow1" presStyleLbl="alignImgPlace1" presStyleIdx="0" presStyleCnt="3"/>
      <dgm:spPr/>
    </dgm:pt>
    <dgm:pt modelId="{AF079852-8DEB-40E7-9155-D72B72D4B349}" type="pres">
      <dgm:prSet presAssocID="{7ECACDDC-DE7E-4A9E-A960-23B969B6BE82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BE71F-C907-4B57-80E6-472C3B19907D}" type="pres">
      <dgm:prSet presAssocID="{7ECACDDC-DE7E-4A9E-A960-23B969B6BE82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A9A2D7A-4B24-4D41-9FAA-802D1C59ACB8}" type="pres">
      <dgm:prSet presAssocID="{A9C8F131-4ED6-4016-9D9A-A69BBA6EB528}" presName="sibTrans" presStyleCnt="0"/>
      <dgm:spPr/>
    </dgm:pt>
    <dgm:pt modelId="{0DAD430B-F18C-4E53-85DA-C47B5BDE38DD}" type="pres">
      <dgm:prSet presAssocID="{F109638B-F0DD-4197-B056-D18759368B61}" presName="composite" presStyleCnt="0"/>
      <dgm:spPr/>
    </dgm:pt>
    <dgm:pt modelId="{00A9BAAE-EA37-4C92-884C-BD7A164C09FA}" type="pres">
      <dgm:prSet presAssocID="{F109638B-F0DD-4197-B056-D18759368B61}" presName="bentUpArrow1" presStyleLbl="alignImgPlace1" presStyleIdx="1" presStyleCnt="3"/>
      <dgm:spPr/>
    </dgm:pt>
    <dgm:pt modelId="{63C17679-6B75-4437-8606-E607B2E2B4B3}" type="pres">
      <dgm:prSet presAssocID="{F109638B-F0DD-4197-B056-D18759368B61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9B762-8AC2-4B34-9E29-6EF40E00958B}" type="pres">
      <dgm:prSet presAssocID="{F109638B-F0DD-4197-B056-D18759368B61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4D0ABCD-1404-4433-B511-F9F6F5989699}" type="pres">
      <dgm:prSet presAssocID="{EA62A57F-D649-4183-95D8-09294D567EDC}" presName="sibTrans" presStyleCnt="0"/>
      <dgm:spPr/>
    </dgm:pt>
    <dgm:pt modelId="{E0CB0748-AB21-4850-B5FD-3F567DB67921}" type="pres">
      <dgm:prSet presAssocID="{723672DF-3D18-4392-AC33-08DB3D3049E7}" presName="composite" presStyleCnt="0"/>
      <dgm:spPr/>
    </dgm:pt>
    <dgm:pt modelId="{87676408-6D86-4BED-AC69-EFD289C380CA}" type="pres">
      <dgm:prSet presAssocID="{723672DF-3D18-4392-AC33-08DB3D3049E7}" presName="bentUpArrow1" presStyleLbl="alignImgPlace1" presStyleIdx="2" presStyleCnt="3"/>
      <dgm:spPr/>
    </dgm:pt>
    <dgm:pt modelId="{47174312-01CE-49EB-8CEC-A849C2E99972}" type="pres">
      <dgm:prSet presAssocID="{723672DF-3D18-4392-AC33-08DB3D3049E7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3E467-6453-41DB-BA3B-3D4ED1439CFC}" type="pres">
      <dgm:prSet presAssocID="{723672DF-3D18-4392-AC33-08DB3D3049E7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D2A483E6-734E-4BC3-AA56-25B61D101145}" type="pres">
      <dgm:prSet presAssocID="{4FE0AB92-22A0-4225-903A-CE2EA5300B79}" presName="sibTrans" presStyleCnt="0"/>
      <dgm:spPr/>
    </dgm:pt>
    <dgm:pt modelId="{3BCDF617-096E-4340-A96A-1D0EFA884BC7}" type="pres">
      <dgm:prSet presAssocID="{B4F59A4A-F6A9-41EA-91D6-FC7962F10BEE}" presName="composite" presStyleCnt="0"/>
      <dgm:spPr/>
    </dgm:pt>
    <dgm:pt modelId="{CC7D9C33-5EC5-4A8A-B6E5-1AB00212CE6C}" type="pres">
      <dgm:prSet presAssocID="{B4F59A4A-F6A9-41EA-91D6-FC7962F10BEE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C5C368-E82E-483B-996E-6F551F5D9794}" type="presOf" srcId="{4E1475D5-3304-4200-9CF8-0CDEE92E8B03}" destId="{11062FC9-D164-4D71-883B-5AC9D22288D9}" srcOrd="0" destOrd="0" presId="urn:microsoft.com/office/officeart/2005/8/layout/StepDownProcess"/>
    <dgm:cxn modelId="{86652DF7-DB7B-468A-A145-8DEADD8E93BC}" type="presOf" srcId="{723672DF-3D18-4392-AC33-08DB3D3049E7}" destId="{47174312-01CE-49EB-8CEC-A849C2E99972}" srcOrd="0" destOrd="0" presId="urn:microsoft.com/office/officeart/2005/8/layout/StepDownProcess"/>
    <dgm:cxn modelId="{01B2A178-E080-4DAF-A6A6-7F1406DDA205}" srcId="{4E1475D5-3304-4200-9CF8-0CDEE92E8B03}" destId="{B4F59A4A-F6A9-41EA-91D6-FC7962F10BEE}" srcOrd="3" destOrd="0" parTransId="{02BA8E6A-C360-4DDE-A62C-DEF735A24D2B}" sibTransId="{90A1E765-3AD4-4DA1-B960-3D9A897302B5}"/>
    <dgm:cxn modelId="{D4D1C4A4-0492-42BB-99D8-2E4104E6DF84}" srcId="{4E1475D5-3304-4200-9CF8-0CDEE92E8B03}" destId="{7ECACDDC-DE7E-4A9E-A960-23B969B6BE82}" srcOrd="0" destOrd="0" parTransId="{C6A968FC-FE12-4EEA-9524-DB2F4EDF7235}" sibTransId="{A9C8F131-4ED6-4016-9D9A-A69BBA6EB528}"/>
    <dgm:cxn modelId="{D58CF2F6-48B0-429C-90E3-5DC7A1377797}" type="presOf" srcId="{F109638B-F0DD-4197-B056-D18759368B61}" destId="{63C17679-6B75-4437-8606-E607B2E2B4B3}" srcOrd="0" destOrd="0" presId="urn:microsoft.com/office/officeart/2005/8/layout/StepDownProcess"/>
    <dgm:cxn modelId="{121E4217-5B43-49FB-8702-BE832C9021BC}" srcId="{4E1475D5-3304-4200-9CF8-0CDEE92E8B03}" destId="{723672DF-3D18-4392-AC33-08DB3D3049E7}" srcOrd="2" destOrd="0" parTransId="{BFCD0C71-205A-4A8A-8437-E038E1FAD97C}" sibTransId="{4FE0AB92-22A0-4225-903A-CE2EA5300B79}"/>
    <dgm:cxn modelId="{5A37E432-EF3B-4CBD-A15C-D350E3F5B6F1}" srcId="{4E1475D5-3304-4200-9CF8-0CDEE92E8B03}" destId="{F109638B-F0DD-4197-B056-D18759368B61}" srcOrd="1" destOrd="0" parTransId="{A72CD9F7-C433-4702-9EDF-4B8C7F547D30}" sibTransId="{EA62A57F-D649-4183-95D8-09294D567EDC}"/>
    <dgm:cxn modelId="{F964CFF1-747F-4999-BCA4-C5B7F4F1FDE9}" type="presOf" srcId="{7ECACDDC-DE7E-4A9E-A960-23B969B6BE82}" destId="{AF079852-8DEB-40E7-9155-D72B72D4B349}" srcOrd="0" destOrd="0" presId="urn:microsoft.com/office/officeart/2005/8/layout/StepDownProcess"/>
    <dgm:cxn modelId="{6C2F6714-6263-4F20-AFB0-61FC69803E46}" type="presOf" srcId="{B4F59A4A-F6A9-41EA-91D6-FC7962F10BEE}" destId="{CC7D9C33-5EC5-4A8A-B6E5-1AB00212CE6C}" srcOrd="0" destOrd="0" presId="urn:microsoft.com/office/officeart/2005/8/layout/StepDownProcess"/>
    <dgm:cxn modelId="{4354D03C-65B4-4003-810B-8FDEEECFD308}" type="presParOf" srcId="{11062FC9-D164-4D71-883B-5AC9D22288D9}" destId="{392D906A-3222-49AD-8E42-9A9C89B893BB}" srcOrd="0" destOrd="0" presId="urn:microsoft.com/office/officeart/2005/8/layout/StepDownProcess"/>
    <dgm:cxn modelId="{0969E67B-988B-43B4-B18A-042F8B25BC9C}" type="presParOf" srcId="{392D906A-3222-49AD-8E42-9A9C89B893BB}" destId="{F65709E3-B9C9-428A-9099-F0EE09B9A9CF}" srcOrd="0" destOrd="0" presId="urn:microsoft.com/office/officeart/2005/8/layout/StepDownProcess"/>
    <dgm:cxn modelId="{3CF66BDC-C944-444D-A24C-DD74D2FFB07E}" type="presParOf" srcId="{392D906A-3222-49AD-8E42-9A9C89B893BB}" destId="{AF079852-8DEB-40E7-9155-D72B72D4B349}" srcOrd="1" destOrd="0" presId="urn:microsoft.com/office/officeart/2005/8/layout/StepDownProcess"/>
    <dgm:cxn modelId="{D697F541-DBAA-40E4-8704-B6634236CE43}" type="presParOf" srcId="{392D906A-3222-49AD-8E42-9A9C89B893BB}" destId="{36EBE71F-C907-4B57-80E6-472C3B19907D}" srcOrd="2" destOrd="0" presId="urn:microsoft.com/office/officeart/2005/8/layout/StepDownProcess"/>
    <dgm:cxn modelId="{5D19922F-7278-4FB4-959B-67931F1C6AC2}" type="presParOf" srcId="{11062FC9-D164-4D71-883B-5AC9D22288D9}" destId="{0A9A2D7A-4B24-4D41-9FAA-802D1C59ACB8}" srcOrd="1" destOrd="0" presId="urn:microsoft.com/office/officeart/2005/8/layout/StepDownProcess"/>
    <dgm:cxn modelId="{59477FE1-8D4D-42E8-A85C-35EC8A758F23}" type="presParOf" srcId="{11062FC9-D164-4D71-883B-5AC9D22288D9}" destId="{0DAD430B-F18C-4E53-85DA-C47B5BDE38DD}" srcOrd="2" destOrd="0" presId="urn:microsoft.com/office/officeart/2005/8/layout/StepDownProcess"/>
    <dgm:cxn modelId="{6A0662BA-6B70-4E1B-A16B-DE22C7ED44A0}" type="presParOf" srcId="{0DAD430B-F18C-4E53-85DA-C47B5BDE38DD}" destId="{00A9BAAE-EA37-4C92-884C-BD7A164C09FA}" srcOrd="0" destOrd="0" presId="urn:microsoft.com/office/officeart/2005/8/layout/StepDownProcess"/>
    <dgm:cxn modelId="{BB3F77E7-A0C8-42C4-A4A8-14D6ED5112F0}" type="presParOf" srcId="{0DAD430B-F18C-4E53-85DA-C47B5BDE38DD}" destId="{63C17679-6B75-4437-8606-E607B2E2B4B3}" srcOrd="1" destOrd="0" presId="urn:microsoft.com/office/officeart/2005/8/layout/StepDownProcess"/>
    <dgm:cxn modelId="{6F274C84-5A44-42C9-AA62-8D4B1DF10907}" type="presParOf" srcId="{0DAD430B-F18C-4E53-85DA-C47B5BDE38DD}" destId="{2B79B762-8AC2-4B34-9E29-6EF40E00958B}" srcOrd="2" destOrd="0" presId="urn:microsoft.com/office/officeart/2005/8/layout/StepDownProcess"/>
    <dgm:cxn modelId="{6FC60AD3-666D-4E54-8276-C38F68BD2A53}" type="presParOf" srcId="{11062FC9-D164-4D71-883B-5AC9D22288D9}" destId="{E4D0ABCD-1404-4433-B511-F9F6F5989699}" srcOrd="3" destOrd="0" presId="urn:microsoft.com/office/officeart/2005/8/layout/StepDownProcess"/>
    <dgm:cxn modelId="{72F0136F-ABB1-4B04-989C-51EAD141DB14}" type="presParOf" srcId="{11062FC9-D164-4D71-883B-5AC9D22288D9}" destId="{E0CB0748-AB21-4850-B5FD-3F567DB67921}" srcOrd="4" destOrd="0" presId="urn:microsoft.com/office/officeart/2005/8/layout/StepDownProcess"/>
    <dgm:cxn modelId="{67CB2EBC-B876-4F11-9DAC-DE9CF231801F}" type="presParOf" srcId="{E0CB0748-AB21-4850-B5FD-3F567DB67921}" destId="{87676408-6D86-4BED-AC69-EFD289C380CA}" srcOrd="0" destOrd="0" presId="urn:microsoft.com/office/officeart/2005/8/layout/StepDownProcess"/>
    <dgm:cxn modelId="{C1E4B428-D8BE-497F-A1EB-DA074092B8F7}" type="presParOf" srcId="{E0CB0748-AB21-4850-B5FD-3F567DB67921}" destId="{47174312-01CE-49EB-8CEC-A849C2E99972}" srcOrd="1" destOrd="0" presId="urn:microsoft.com/office/officeart/2005/8/layout/StepDownProcess"/>
    <dgm:cxn modelId="{84A6438D-0DF4-4296-88F6-C40A7372A901}" type="presParOf" srcId="{E0CB0748-AB21-4850-B5FD-3F567DB67921}" destId="{44A3E467-6453-41DB-BA3B-3D4ED1439CFC}" srcOrd="2" destOrd="0" presId="urn:microsoft.com/office/officeart/2005/8/layout/StepDownProcess"/>
    <dgm:cxn modelId="{667F7A11-D528-4254-8251-6CC5012F8A0B}" type="presParOf" srcId="{11062FC9-D164-4D71-883B-5AC9D22288D9}" destId="{D2A483E6-734E-4BC3-AA56-25B61D101145}" srcOrd="5" destOrd="0" presId="urn:microsoft.com/office/officeart/2005/8/layout/StepDownProcess"/>
    <dgm:cxn modelId="{0A1C9D1C-2DC1-4AF4-B87C-0041A7CA9EE9}" type="presParOf" srcId="{11062FC9-D164-4D71-883B-5AC9D22288D9}" destId="{3BCDF617-096E-4340-A96A-1D0EFA884BC7}" srcOrd="6" destOrd="0" presId="urn:microsoft.com/office/officeart/2005/8/layout/StepDownProcess"/>
    <dgm:cxn modelId="{84BC85C9-DFB2-4464-B408-7954888756F7}" type="presParOf" srcId="{3BCDF617-096E-4340-A96A-1D0EFA884BC7}" destId="{CC7D9C33-5EC5-4A8A-B6E5-1AB00212CE6C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F36D6F-DEDE-49B1-91CC-E69028FCE7FE}">
      <dsp:nvSpPr>
        <dsp:cNvPr id="0" name=""/>
        <dsp:cNvSpPr/>
      </dsp:nvSpPr>
      <dsp:spPr>
        <a:xfrm>
          <a:off x="2543330" y="798288"/>
          <a:ext cx="4269194" cy="422794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43000"/>
                <a:shade val="100000"/>
                <a:satMod val="165000"/>
              </a:schemeClr>
            </a:gs>
            <a:gs pos="55000">
              <a:schemeClr val="accent5">
                <a:hueOff val="0"/>
                <a:satOff val="0"/>
                <a:lumOff val="0"/>
                <a:alphaOff val="0"/>
                <a:tint val="83000"/>
                <a:shade val="100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20040000"/>
          </a:lightRig>
        </a:scene3d>
        <a:sp3d contourW="12700">
          <a:bevelT w="38100" h="25400" prst="softRound"/>
          <a:contourClr>
            <a:schemeClr val="accent5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ИНТЕГРАЦИЯ – это взаимопроникновение, слияние, насколько это возможно, в одном учебном материале обобщенных знаний в той или иной области.</a:t>
          </a:r>
        </a:p>
      </dsp:txBody>
      <dsp:txXfrm>
        <a:off x="3251425" y="1499542"/>
        <a:ext cx="2853004" cy="2825441"/>
      </dsp:txXfrm>
    </dsp:sp>
    <dsp:sp modelId="{66F5CC4C-36F3-41AA-AD0C-243C6287DD16}">
      <dsp:nvSpPr>
        <dsp:cNvPr id="0" name=""/>
        <dsp:cNvSpPr/>
      </dsp:nvSpPr>
      <dsp:spPr>
        <a:xfrm flipH="1">
          <a:off x="3138096" y="2906872"/>
          <a:ext cx="115898" cy="5654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20040000"/>
          </a:lightRig>
        </a:scene3d>
        <a:sp3d contourW="12700">
          <a:bevelT w="38100" h="25400" prst="softRound"/>
          <a:contourClr>
            <a:schemeClr val="l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88018F0-5C28-48E3-B218-864EF75DC84B}">
      <dsp:nvSpPr>
        <dsp:cNvPr id="0" name=""/>
        <dsp:cNvSpPr/>
      </dsp:nvSpPr>
      <dsp:spPr>
        <a:xfrm>
          <a:off x="-173186" y="-350536"/>
          <a:ext cx="3779120" cy="3340130"/>
        </a:xfrm>
        <a:prstGeom prst="hexagon">
          <a:avLst>
            <a:gd name="adj" fmla="val 25000"/>
            <a:gd name="vf" fmla="val 115470"/>
          </a:avLst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FE9BEF-35B5-4F6A-982C-725BC0BC9EE6}">
      <dsp:nvSpPr>
        <dsp:cNvPr id="0" name=""/>
        <dsp:cNvSpPr/>
      </dsp:nvSpPr>
      <dsp:spPr>
        <a:xfrm>
          <a:off x="1579073" y="4545335"/>
          <a:ext cx="417894" cy="16940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20040000"/>
          </a:lightRig>
        </a:scene3d>
        <a:sp3d contourW="12700">
          <a:bevelT w="38100" h="25400" prst="softRound"/>
          <a:contourClr>
            <a:schemeClr val="lt1">
              <a:hueOff val="0"/>
              <a:satOff val="0"/>
              <a:lumOff val="0"/>
              <a:alphaOff val="0"/>
            </a:schemeClr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ABF20-3659-4A4A-95EC-A943E1C8D51C}">
      <dsp:nvSpPr>
        <dsp:cNvPr id="0" name=""/>
        <dsp:cNvSpPr/>
      </dsp:nvSpPr>
      <dsp:spPr>
        <a:xfrm>
          <a:off x="1103" y="1448683"/>
          <a:ext cx="1807155" cy="1807155"/>
        </a:xfrm>
        <a:prstGeom prst="ellipse">
          <a:avLst/>
        </a:prstGeom>
        <a:solidFill>
          <a:schemeClr val="accent5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454" tIns="15240" rIns="99454" bIns="1524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Мир, окружающий детей, познаётся ими в его многообразии и единстве</a:t>
          </a:r>
        </a:p>
      </dsp:txBody>
      <dsp:txXfrm>
        <a:off x="265755" y="1713335"/>
        <a:ext cx="1277851" cy="1277851"/>
      </dsp:txXfrm>
    </dsp:sp>
    <dsp:sp modelId="{F898A7F8-CF42-40A5-BF5D-37566B3A739B}">
      <dsp:nvSpPr>
        <dsp:cNvPr id="0" name=""/>
        <dsp:cNvSpPr/>
      </dsp:nvSpPr>
      <dsp:spPr>
        <a:xfrm>
          <a:off x="1446827" y="1448683"/>
          <a:ext cx="1807155" cy="1807155"/>
        </a:xfrm>
        <a:prstGeom prst="ellipse">
          <a:avLst/>
        </a:prstGeom>
        <a:solidFill>
          <a:schemeClr val="accent5">
            <a:shade val="80000"/>
            <a:alpha val="50000"/>
            <a:hueOff val="36502"/>
            <a:satOff val="-933"/>
            <a:lumOff val="501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454" tIns="15240" rIns="9945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Побуждают к активному познанию окружающей действительности</a:t>
          </a:r>
        </a:p>
      </dsp:txBody>
      <dsp:txXfrm>
        <a:off x="1711479" y="1713335"/>
        <a:ext cx="1277851" cy="1277851"/>
      </dsp:txXfrm>
    </dsp:sp>
    <dsp:sp modelId="{D6223C6E-337B-44DE-BA32-7381FB78ED09}">
      <dsp:nvSpPr>
        <dsp:cNvPr id="0" name=""/>
        <dsp:cNvSpPr/>
      </dsp:nvSpPr>
      <dsp:spPr>
        <a:xfrm>
          <a:off x="2892551" y="1448683"/>
          <a:ext cx="1807155" cy="1807155"/>
        </a:xfrm>
        <a:prstGeom prst="ellipse">
          <a:avLst/>
        </a:prstGeom>
        <a:solidFill>
          <a:schemeClr val="accent5">
            <a:shade val="80000"/>
            <a:alpha val="50000"/>
            <a:hueOff val="73004"/>
            <a:satOff val="-1866"/>
            <a:lumOff val="1003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454" tIns="15240" rIns="9945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Высвобождается время для дополнительных занятий практической направленности.</a:t>
          </a:r>
        </a:p>
      </dsp:txBody>
      <dsp:txXfrm>
        <a:off x="3157203" y="1713335"/>
        <a:ext cx="1277851" cy="1277851"/>
      </dsp:txXfrm>
    </dsp:sp>
    <dsp:sp modelId="{4909B47C-A56E-454C-916F-0FD9CA75F565}">
      <dsp:nvSpPr>
        <dsp:cNvPr id="0" name=""/>
        <dsp:cNvSpPr/>
      </dsp:nvSpPr>
      <dsp:spPr>
        <a:xfrm>
          <a:off x="4338275" y="1448683"/>
          <a:ext cx="1807155" cy="1807155"/>
        </a:xfrm>
        <a:prstGeom prst="ellipse">
          <a:avLst/>
        </a:prstGeom>
        <a:solidFill>
          <a:schemeClr val="accent5">
            <a:shade val="80000"/>
            <a:alpha val="50000"/>
            <a:hueOff val="109506"/>
            <a:satOff val="-2798"/>
            <a:lumOff val="1505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454" tIns="15240" rIns="9945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Снимают утомляемость, перенапряжение за счёт переключения на разнообразные виды деятельности.</a:t>
          </a:r>
        </a:p>
      </dsp:txBody>
      <dsp:txXfrm>
        <a:off x="4602927" y="1713335"/>
        <a:ext cx="1277851" cy="1277851"/>
      </dsp:txXfrm>
    </dsp:sp>
    <dsp:sp modelId="{3CF3EA28-5EC8-4F4D-830A-CE5A94C11645}">
      <dsp:nvSpPr>
        <dsp:cNvPr id="0" name=""/>
        <dsp:cNvSpPr/>
      </dsp:nvSpPr>
      <dsp:spPr>
        <a:xfrm>
          <a:off x="5784000" y="1448683"/>
          <a:ext cx="1807155" cy="1807155"/>
        </a:xfrm>
        <a:prstGeom prst="ellipse">
          <a:avLst/>
        </a:prstGeom>
        <a:solidFill>
          <a:schemeClr val="accent5">
            <a:shade val="80000"/>
            <a:alpha val="50000"/>
            <a:hueOff val="146008"/>
            <a:satOff val="-3731"/>
            <a:lumOff val="2006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454" tIns="15240" rIns="9945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Даёт возможность для самореализации педагогов</a:t>
          </a:r>
        </a:p>
      </dsp:txBody>
      <dsp:txXfrm>
        <a:off x="6048652" y="1713335"/>
        <a:ext cx="1277851" cy="1277851"/>
      </dsp:txXfrm>
    </dsp:sp>
    <dsp:sp modelId="{3430F6FB-F861-40A2-86E5-6D6ACAD7A304}">
      <dsp:nvSpPr>
        <dsp:cNvPr id="0" name=""/>
        <dsp:cNvSpPr/>
      </dsp:nvSpPr>
      <dsp:spPr>
        <a:xfrm>
          <a:off x="7229724" y="1448683"/>
          <a:ext cx="1807155" cy="1807155"/>
        </a:xfrm>
        <a:prstGeom prst="ellipse">
          <a:avLst/>
        </a:prstGeom>
        <a:solidFill>
          <a:schemeClr val="accent5">
            <a:shade val="80000"/>
            <a:alpha val="50000"/>
            <a:hueOff val="182510"/>
            <a:satOff val="-4664"/>
            <a:lumOff val="2508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9454" tIns="15240" rIns="9945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Позволяют детям реализовать свои творческие способности: они сочиняют, фантазируют, думают.</a:t>
          </a:r>
        </a:p>
      </dsp:txBody>
      <dsp:txXfrm>
        <a:off x="7494376" y="1713335"/>
        <a:ext cx="1277851" cy="12778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6AA47E-47E3-42A2-BFE0-ED3952594E48}">
      <dsp:nvSpPr>
        <dsp:cNvPr id="0" name=""/>
        <dsp:cNvSpPr/>
      </dsp:nvSpPr>
      <dsp:spPr>
        <a:xfrm rot="16200000">
          <a:off x="446294" y="-446294"/>
          <a:ext cx="2374071" cy="3266661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ПРОБЛЕМНАЯ</a:t>
          </a:r>
        </a:p>
      </dsp:txBody>
      <dsp:txXfrm rot="5400000">
        <a:off x="0" y="0"/>
        <a:ext cx="3266661" cy="1780554"/>
      </dsp:txXfrm>
    </dsp:sp>
    <dsp:sp modelId="{377365B8-F848-4A9C-9B5C-17C00B80D149}">
      <dsp:nvSpPr>
        <dsp:cNvPr id="0" name=""/>
        <dsp:cNvSpPr/>
      </dsp:nvSpPr>
      <dsp:spPr>
        <a:xfrm>
          <a:off x="3266661" y="0"/>
          <a:ext cx="3266661" cy="2374071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-1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ТЕМАТИЧЕСКАЯ</a:t>
          </a:r>
        </a:p>
      </dsp:txBody>
      <dsp:txXfrm>
        <a:off x="3266661" y="0"/>
        <a:ext cx="3266661" cy="1780554"/>
      </dsp:txXfrm>
    </dsp:sp>
    <dsp:sp modelId="{65841542-21C5-4ED7-8499-9D11A809CEEA}">
      <dsp:nvSpPr>
        <dsp:cNvPr id="0" name=""/>
        <dsp:cNvSpPr/>
      </dsp:nvSpPr>
      <dsp:spPr>
        <a:xfrm rot="10800000">
          <a:off x="1633330" y="2265695"/>
          <a:ext cx="3266661" cy="2374071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-2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МЕЖПРЕДМЕТНАЯ</a:t>
          </a:r>
        </a:p>
      </dsp:txBody>
      <dsp:txXfrm rot="10800000">
        <a:off x="1633330" y="2859213"/>
        <a:ext cx="3266661" cy="1780554"/>
      </dsp:txXfrm>
    </dsp:sp>
    <dsp:sp modelId="{65B026C6-B5A0-430D-ACD7-6EBF61F0929E}">
      <dsp:nvSpPr>
        <dsp:cNvPr id="0" name=""/>
        <dsp:cNvSpPr/>
      </dsp:nvSpPr>
      <dsp:spPr>
        <a:xfrm rot="5400000" flipH="1" flipV="1">
          <a:off x="3566619" y="4295348"/>
          <a:ext cx="53416" cy="852173"/>
        </a:xfrm>
        <a:prstGeom prst="round1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D0E0C-BCCB-4892-A0D8-57280CDDF4B5}">
      <dsp:nvSpPr>
        <dsp:cNvPr id="0" name=""/>
        <dsp:cNvSpPr/>
      </dsp:nvSpPr>
      <dsp:spPr>
        <a:xfrm>
          <a:off x="2286663" y="1780554"/>
          <a:ext cx="1959996" cy="1187035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ВИДЫ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ИНТЕГРАЦИИ</a:t>
          </a:r>
        </a:p>
      </dsp:txBody>
      <dsp:txXfrm>
        <a:off x="2344609" y="1838500"/>
        <a:ext cx="1844104" cy="10711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06BE20-2FDD-4300-9107-BC522F2A4548}">
      <dsp:nvSpPr>
        <dsp:cNvPr id="0" name=""/>
        <dsp:cNvSpPr/>
      </dsp:nvSpPr>
      <dsp:spPr>
        <a:xfrm>
          <a:off x="74052" y="844"/>
          <a:ext cx="1917611" cy="958805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/>
            <a:t>ЗАДАЧИ</a:t>
          </a:r>
        </a:p>
      </dsp:txBody>
      <dsp:txXfrm>
        <a:off x="102134" y="28926"/>
        <a:ext cx="1861447" cy="902641"/>
      </dsp:txXfrm>
    </dsp:sp>
    <dsp:sp modelId="{E69D0656-33B1-40F9-A26F-119C042D44AA}">
      <dsp:nvSpPr>
        <dsp:cNvPr id="0" name=""/>
        <dsp:cNvSpPr/>
      </dsp:nvSpPr>
      <dsp:spPr>
        <a:xfrm>
          <a:off x="265813" y="959650"/>
          <a:ext cx="191761" cy="8985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8544"/>
              </a:lnTo>
              <a:lnTo>
                <a:pt x="191761" y="898544"/>
              </a:lnTo>
            </a:path>
          </a:pathLst>
        </a:custGeom>
        <a:noFill/>
        <a:ln w="1905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7D4251-A516-442C-A216-3100CA2622C7}">
      <dsp:nvSpPr>
        <dsp:cNvPr id="0" name=""/>
        <dsp:cNvSpPr/>
      </dsp:nvSpPr>
      <dsp:spPr>
        <a:xfrm>
          <a:off x="457574" y="1199351"/>
          <a:ext cx="2348705" cy="13176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 межпредметных связей и их применение при решении разнообразных задач</a:t>
          </a:r>
        </a:p>
      </dsp:txBody>
      <dsp:txXfrm>
        <a:off x="496168" y="1237945"/>
        <a:ext cx="2271517" cy="1240498"/>
      </dsp:txXfrm>
    </dsp:sp>
    <dsp:sp modelId="{B03A2396-5AD5-4CD3-876E-91CA023808C4}">
      <dsp:nvSpPr>
        <dsp:cNvPr id="0" name=""/>
        <dsp:cNvSpPr/>
      </dsp:nvSpPr>
      <dsp:spPr>
        <a:xfrm>
          <a:off x="265813" y="959650"/>
          <a:ext cx="191761" cy="2532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2426"/>
              </a:lnTo>
              <a:lnTo>
                <a:pt x="191761" y="2532426"/>
              </a:lnTo>
            </a:path>
          </a:pathLst>
        </a:custGeom>
        <a:noFill/>
        <a:ln w="1905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D31B0C-67B7-4CD4-92A9-3EBD4196E352}">
      <dsp:nvSpPr>
        <dsp:cNvPr id="0" name=""/>
        <dsp:cNvSpPr/>
      </dsp:nvSpPr>
      <dsp:spPr>
        <a:xfrm>
          <a:off x="457574" y="2756739"/>
          <a:ext cx="2656014" cy="14706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hueOff val="0"/>
              <a:satOff val="0"/>
              <a:lumOff val="0"/>
              <a:alphaOff val="-1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целенаправленной работы с мыслительными операциями сравнение, обобщение, классификация, анализ, синтез и т. д.</a:t>
          </a:r>
        </a:p>
      </dsp:txBody>
      <dsp:txXfrm>
        <a:off x="500649" y="2799814"/>
        <a:ext cx="2569864" cy="1384523"/>
      </dsp:txXfrm>
    </dsp:sp>
    <dsp:sp modelId="{92AE03C3-82EF-44BB-8082-C2E5AFA5338D}">
      <dsp:nvSpPr>
        <dsp:cNvPr id="0" name=""/>
        <dsp:cNvSpPr/>
      </dsp:nvSpPr>
      <dsp:spPr>
        <a:xfrm>
          <a:off x="265813" y="959650"/>
          <a:ext cx="191761" cy="39868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86867"/>
              </a:lnTo>
              <a:lnTo>
                <a:pt x="191761" y="3986867"/>
              </a:lnTo>
            </a:path>
          </a:pathLst>
        </a:custGeom>
        <a:noFill/>
        <a:ln w="1905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0F6100-02A2-4949-9D40-0CD027550C9D}">
      <dsp:nvSpPr>
        <dsp:cNvPr id="0" name=""/>
        <dsp:cNvSpPr/>
      </dsp:nvSpPr>
      <dsp:spPr>
        <a:xfrm>
          <a:off x="457574" y="4467114"/>
          <a:ext cx="2938609" cy="9588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мотивации учебной деятельности за счёт создания нестандартной формы занятия (это необычно, значит интересно)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485656" y="4495196"/>
        <a:ext cx="2882445" cy="902641"/>
      </dsp:txXfrm>
    </dsp:sp>
    <dsp:sp modelId="{81F3FD33-3D07-4A11-838B-B606BEDF11B2}">
      <dsp:nvSpPr>
        <dsp:cNvPr id="0" name=""/>
        <dsp:cNvSpPr/>
      </dsp:nvSpPr>
      <dsp:spPr>
        <a:xfrm>
          <a:off x="3209469" y="844"/>
          <a:ext cx="1917611" cy="958805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/>
            <a:t>ЦЕЛИ</a:t>
          </a:r>
        </a:p>
      </dsp:txBody>
      <dsp:txXfrm>
        <a:off x="3237551" y="28926"/>
        <a:ext cx="1861447" cy="902641"/>
      </dsp:txXfrm>
    </dsp:sp>
    <dsp:sp modelId="{964DEB4D-854F-4B9C-A956-C835A6DEF587}">
      <dsp:nvSpPr>
        <dsp:cNvPr id="0" name=""/>
        <dsp:cNvSpPr/>
      </dsp:nvSpPr>
      <dsp:spPr>
        <a:xfrm>
          <a:off x="3401231" y="959650"/>
          <a:ext cx="191761" cy="8141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4141"/>
              </a:lnTo>
              <a:lnTo>
                <a:pt x="191761" y="814141"/>
              </a:lnTo>
            </a:path>
          </a:pathLst>
        </a:custGeom>
        <a:noFill/>
        <a:ln w="1905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43FFA8-B37B-4BEE-90EA-531EA0D2D9D0}">
      <dsp:nvSpPr>
        <dsp:cNvPr id="0" name=""/>
        <dsp:cNvSpPr/>
      </dsp:nvSpPr>
      <dsp:spPr>
        <a:xfrm>
          <a:off x="3592992" y="1199351"/>
          <a:ext cx="2952983" cy="11488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hueOff val="0"/>
              <a:satOff val="0"/>
              <a:lumOff val="0"/>
              <a:alphaOff val="-3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Активизация познавательной деятельности учащихся </a:t>
          </a:r>
        </a:p>
      </dsp:txBody>
      <dsp:txXfrm>
        <a:off x="3626642" y="1233001"/>
        <a:ext cx="2885683" cy="1081579"/>
      </dsp:txXfrm>
    </dsp:sp>
    <dsp:sp modelId="{1D0BCA92-466D-4388-9160-C8621EE2067A}">
      <dsp:nvSpPr>
        <dsp:cNvPr id="0" name=""/>
        <dsp:cNvSpPr/>
      </dsp:nvSpPr>
      <dsp:spPr>
        <a:xfrm>
          <a:off x="3401231" y="959650"/>
          <a:ext cx="191761" cy="22604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60451"/>
              </a:lnTo>
              <a:lnTo>
                <a:pt x="191761" y="2260451"/>
              </a:lnTo>
            </a:path>
          </a:pathLst>
        </a:custGeom>
        <a:noFill/>
        <a:ln w="1905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6A6900-2761-4A18-BBCB-865704758F02}">
      <dsp:nvSpPr>
        <dsp:cNvPr id="0" name=""/>
        <dsp:cNvSpPr/>
      </dsp:nvSpPr>
      <dsp:spPr>
        <a:xfrm>
          <a:off x="3592992" y="2587932"/>
          <a:ext cx="3210833" cy="12643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оптимальных условий для развития мышления обучающихся на основе интеграции разных предметов</a:t>
          </a:r>
        </a:p>
      </dsp:txBody>
      <dsp:txXfrm>
        <a:off x="3630023" y="2624963"/>
        <a:ext cx="3136771" cy="11902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06F2C0-F7FC-419B-B3CB-1108E8A54F4A}">
      <dsp:nvSpPr>
        <dsp:cNvPr id="0" name=""/>
        <dsp:cNvSpPr/>
      </dsp:nvSpPr>
      <dsp:spPr>
        <a:xfrm rot="16200000">
          <a:off x="124364" y="334"/>
          <a:ext cx="4063331" cy="4063331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Технология (вязание, моделирование одежды) с декоративно-прикладным творчеством, музыкой, живописью, театром</a:t>
          </a:r>
        </a:p>
      </dsp:txBody>
      <dsp:txXfrm rot="5400000">
        <a:off x="124365" y="1016167"/>
        <a:ext cx="3352248" cy="2031665"/>
      </dsp:txXfrm>
    </dsp:sp>
    <dsp:sp modelId="{10435371-935D-497C-9508-ACEA3CD79A97}">
      <dsp:nvSpPr>
        <dsp:cNvPr id="0" name=""/>
        <dsp:cNvSpPr/>
      </dsp:nvSpPr>
      <dsp:spPr>
        <a:xfrm rot="5400000">
          <a:off x="4337213" y="334"/>
          <a:ext cx="4063331" cy="4063331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shade val="80000"/>
            <a:hueOff val="182510"/>
            <a:satOff val="-4664"/>
            <a:lumOff val="2508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Театр, вокал, ИЗО с народным творчеством, декоративно-прикладным творчеством</a:t>
          </a:r>
        </a:p>
      </dsp:txBody>
      <dsp:txXfrm rot="-5400000">
        <a:off x="5048297" y="1016166"/>
        <a:ext cx="3352248" cy="20316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5709E3-B9C9-428A-9099-F0EE09B9A9CF}">
      <dsp:nvSpPr>
        <dsp:cNvPr id="0" name=""/>
        <dsp:cNvSpPr/>
      </dsp:nvSpPr>
      <dsp:spPr>
        <a:xfrm rot="5400000">
          <a:off x="1672334" y="1106480"/>
          <a:ext cx="971730" cy="110628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079852-8DEB-40E7-9155-D72B72D4B349}">
      <dsp:nvSpPr>
        <dsp:cNvPr id="0" name=""/>
        <dsp:cNvSpPr/>
      </dsp:nvSpPr>
      <dsp:spPr>
        <a:xfrm>
          <a:off x="1414884" y="29297"/>
          <a:ext cx="1635821" cy="1145021"/>
        </a:xfrm>
        <a:prstGeom prst="roundRect">
          <a:avLst>
            <a:gd name="adj" fmla="val 16670"/>
          </a:avLst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Планирование</a:t>
          </a:r>
        </a:p>
      </dsp:txBody>
      <dsp:txXfrm>
        <a:off x="1470789" y="85202"/>
        <a:ext cx="1524011" cy="1033211"/>
      </dsp:txXfrm>
    </dsp:sp>
    <dsp:sp modelId="{36EBE71F-C907-4B57-80E6-472C3B19907D}">
      <dsp:nvSpPr>
        <dsp:cNvPr id="0" name=""/>
        <dsp:cNvSpPr/>
      </dsp:nvSpPr>
      <dsp:spPr>
        <a:xfrm>
          <a:off x="3050706" y="138501"/>
          <a:ext cx="1189740" cy="925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9BAAE-EA37-4C92-884C-BD7A164C09FA}">
      <dsp:nvSpPr>
        <dsp:cNvPr id="0" name=""/>
        <dsp:cNvSpPr/>
      </dsp:nvSpPr>
      <dsp:spPr>
        <a:xfrm rot="5400000">
          <a:off x="3028603" y="2392717"/>
          <a:ext cx="971730" cy="110628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15212"/>
            <a:satOff val="-978"/>
            <a:lumOff val="59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C17679-6B75-4437-8606-E607B2E2B4B3}">
      <dsp:nvSpPr>
        <dsp:cNvPr id="0" name=""/>
        <dsp:cNvSpPr/>
      </dsp:nvSpPr>
      <dsp:spPr>
        <a:xfrm>
          <a:off x="2771154" y="1315535"/>
          <a:ext cx="1635821" cy="1145021"/>
        </a:xfrm>
        <a:prstGeom prst="roundRect">
          <a:avLst>
            <a:gd name="adj" fmla="val 16670"/>
          </a:avLst>
        </a:prstGeom>
        <a:solidFill>
          <a:schemeClr val="accent5">
            <a:alpha val="90000"/>
            <a:hueOff val="0"/>
            <a:satOff val="0"/>
            <a:lumOff val="0"/>
            <a:alphaOff val="-1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творческой группы педагогов</a:t>
          </a:r>
        </a:p>
      </dsp:txBody>
      <dsp:txXfrm>
        <a:off x="2827059" y="1371440"/>
        <a:ext cx="1524011" cy="1033211"/>
      </dsp:txXfrm>
    </dsp:sp>
    <dsp:sp modelId="{2B79B762-8AC2-4B34-9E29-6EF40E00958B}">
      <dsp:nvSpPr>
        <dsp:cNvPr id="0" name=""/>
        <dsp:cNvSpPr/>
      </dsp:nvSpPr>
      <dsp:spPr>
        <a:xfrm>
          <a:off x="4406975" y="1424739"/>
          <a:ext cx="1189740" cy="925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676408-6D86-4BED-AC69-EFD289C380CA}">
      <dsp:nvSpPr>
        <dsp:cNvPr id="0" name=""/>
        <dsp:cNvSpPr/>
      </dsp:nvSpPr>
      <dsp:spPr>
        <a:xfrm rot="5400000">
          <a:off x="4384873" y="3678955"/>
          <a:ext cx="971730" cy="110628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30425"/>
            <a:satOff val="-1955"/>
            <a:lumOff val="11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174312-01CE-49EB-8CEC-A849C2E99972}">
      <dsp:nvSpPr>
        <dsp:cNvPr id="0" name=""/>
        <dsp:cNvSpPr/>
      </dsp:nvSpPr>
      <dsp:spPr>
        <a:xfrm>
          <a:off x="4127424" y="2601772"/>
          <a:ext cx="1635821" cy="1145021"/>
        </a:xfrm>
        <a:prstGeom prst="roundRect">
          <a:avLst>
            <a:gd name="adj" fmla="val 16670"/>
          </a:avLst>
        </a:prstGeom>
        <a:solidFill>
          <a:schemeClr val="accent5">
            <a:alpha val="90000"/>
            <a:hueOff val="0"/>
            <a:satOff val="0"/>
            <a:lumOff val="0"/>
            <a:alphaOff val="-2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Конструирование занятия</a:t>
          </a:r>
        </a:p>
      </dsp:txBody>
      <dsp:txXfrm>
        <a:off x="4183329" y="2657677"/>
        <a:ext cx="1524011" cy="1033211"/>
      </dsp:txXfrm>
    </dsp:sp>
    <dsp:sp modelId="{44A3E467-6453-41DB-BA3B-3D4ED1439CFC}">
      <dsp:nvSpPr>
        <dsp:cNvPr id="0" name=""/>
        <dsp:cNvSpPr/>
      </dsp:nvSpPr>
      <dsp:spPr>
        <a:xfrm>
          <a:off x="5763245" y="2710976"/>
          <a:ext cx="1189740" cy="925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7D9C33-5EC5-4A8A-B6E5-1AB00212CE6C}">
      <dsp:nvSpPr>
        <dsp:cNvPr id="0" name=""/>
        <dsp:cNvSpPr/>
      </dsp:nvSpPr>
      <dsp:spPr>
        <a:xfrm>
          <a:off x="5483693" y="3888010"/>
          <a:ext cx="1635821" cy="1145021"/>
        </a:xfrm>
        <a:prstGeom prst="roundRect">
          <a:avLst>
            <a:gd name="adj" fmla="val 16670"/>
          </a:avLst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Анализ</a:t>
          </a:r>
        </a:p>
      </dsp:txBody>
      <dsp:txXfrm>
        <a:off x="5539598" y="3943915"/>
        <a:ext cx="1524011" cy="10332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E70C3-0867-4119-BCBD-AB49558914A9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792EC-8174-4020-A3B7-CC1E92DAEF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hdphoto" Target="../media/hdphoto5.wdp"/><Relationship Id="rId5" Type="http://schemas.openxmlformats.org/officeDocument/2006/relationships/diagramColors" Target="../diagrams/colors3.xml"/><Relationship Id="rId10" Type="http://schemas.openxmlformats.org/officeDocument/2006/relationships/image" Target="../media/image8.png"/><Relationship Id="rId4" Type="http://schemas.openxmlformats.org/officeDocument/2006/relationships/diagramQuickStyle" Target="../diagrams/quickStyle3.xml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022E881-90DF-4EAD-BF9C-909254BBA5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5496" y="358775"/>
            <a:ext cx="8211312" cy="124473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 дополнительного образования «Республиканский центр внешкольной работы»</a:t>
            </a:r>
          </a:p>
          <a:p>
            <a:pPr algn="ctr"/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учреждение дополнительного образования «Центр дополнительного образования детей «Заречье» Кировского района» г. Казани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C512256-732B-48D9-B384-E908BEE50C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8767" y="3165231"/>
            <a:ext cx="4482450" cy="409667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C86E1F-2EE4-4FAA-9055-25E5E8E35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2456" y="2148304"/>
            <a:ext cx="7781544" cy="1470025"/>
          </a:xfrm>
        </p:spPr>
        <p:txBody>
          <a:bodyPr>
            <a:noAutofit/>
          </a:bodyPr>
          <a:lstStyle/>
          <a:p>
            <a:r>
              <a:rPr lang="ru-RU" sz="3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подход в реализации содержания  дополнительных общеобразовательных программ художественной направленности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Заведующая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Клуба по месту жительства 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МБУДО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«ЦДОД «Заречье»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Васильева Наталья Алексеевна</a:t>
            </a:r>
          </a:p>
        </p:txBody>
      </p:sp>
    </p:spTree>
    <p:extLst>
      <p:ext uri="{BB962C8B-B14F-4D97-AF65-F5344CB8AC3E}">
        <p14:creationId xmlns:p14="http://schemas.microsoft.com/office/powerpoint/2010/main" val="52258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99F0FD-B521-4740-B492-C3A765DFD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93723"/>
            <a:ext cx="9144000" cy="971251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интеграции на занятиях в дополнительном образовании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50281D2E-F145-4DA5-A35F-707FB7A420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515361"/>
              </p:ext>
            </p:extLst>
          </p:nvPr>
        </p:nvGraphicFramePr>
        <p:xfrm>
          <a:off x="384313" y="1397000"/>
          <a:ext cx="8759687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8873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676815-FADE-44AF-BEFD-56F597145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21374"/>
            <a:ext cx="8229600" cy="96012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основу интеграции таких учебных предметов как музыка и изобразительное искусство была взята ассоциативно – образная связь языка художественной выразительности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E4D3B6B-4630-426B-AB9E-53DF84543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07026"/>
            <a:ext cx="3556803" cy="301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915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xmlns="" id="{C802FF1E-394B-4548-85AE-979CAFC9C3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553340"/>
              </p:ext>
            </p:extLst>
          </p:nvPr>
        </p:nvGraphicFramePr>
        <p:xfrm>
          <a:off x="675861" y="821635"/>
          <a:ext cx="7752522" cy="495631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876261">
                  <a:extLst>
                    <a:ext uri="{9D8B030D-6E8A-4147-A177-3AD203B41FA5}">
                      <a16:colId xmlns:a16="http://schemas.microsoft.com/office/drawing/2014/main" xmlns="" val="1466519937"/>
                    </a:ext>
                  </a:extLst>
                </a:gridCol>
                <a:gridCol w="3876261">
                  <a:extLst>
                    <a:ext uri="{9D8B030D-6E8A-4147-A177-3AD203B41FA5}">
                      <a16:colId xmlns:a16="http://schemas.microsoft.com/office/drawing/2014/main" xmlns="" val="4080731488"/>
                    </a:ext>
                  </a:extLst>
                </a:gridCol>
              </a:tblGrid>
              <a:tr h="567992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ЖИВОПИСЬ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5872415"/>
                  </a:ext>
                </a:extLst>
              </a:tr>
              <a:tr h="567992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Гармония (сочетание звуков)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Колорит (сочетание красок)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8933239"/>
                  </a:ext>
                </a:extLst>
              </a:tr>
              <a:tr h="567992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Мелодия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1394933"/>
                  </a:ext>
                </a:extLst>
              </a:tr>
              <a:tr h="567992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Композиция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6937579"/>
                  </a:ext>
                </a:extLst>
              </a:tr>
              <a:tr h="567992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(</a:t>
                      </a:r>
                      <a:r>
                        <a:rPr lang="en-US" b="1" u="sng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f,p</a:t>
                      </a:r>
                      <a:r>
                        <a:rPr lang="en-US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b="1" u="sng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Насыщенность цвета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7963912"/>
                  </a:ext>
                </a:extLst>
              </a:tr>
              <a:tr h="567992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Тембр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83332341"/>
                  </a:ext>
                </a:extLst>
              </a:tr>
              <a:tr h="980368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«Три кита» (танец, марш, песня)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 мазка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0904942"/>
                  </a:ext>
                </a:extLst>
              </a:tr>
              <a:tr h="567992"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Интонация, характер музыки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Холодные, теплые краски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91920297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47B1A6A-6BC2-4E57-8A8C-927C08F09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3399"/>
            <a:ext cx="888697" cy="9659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92598C6-FCF9-486E-B50E-2B6A79DAA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588" y="5443330"/>
            <a:ext cx="741404" cy="118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91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04783A-17C5-40DE-BF62-53D878EA7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982" y="1944226"/>
            <a:ext cx="8229600" cy="960120"/>
          </a:xfrm>
        </p:spPr>
        <p:txBody>
          <a:bodyPr>
            <a:noAutofit/>
          </a:bodyPr>
          <a:lstStyle/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«Нет рубежей между искусствами, музыка объединяет в себе поэзию и живопись и имеет свою архитектуру. Живопись тоже может иметь такую же архитектуру, как музыка, и в красках выражать звуки».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(Литовский художник и композитор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Микалоюс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Константинас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Чюрленис)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C5D4D22-1259-413D-8C22-358999A07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78" y="3563043"/>
            <a:ext cx="2917003" cy="290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1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B7CFC5-7061-4277-B440-40CB7C4DC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835" y="512992"/>
            <a:ext cx="8229600" cy="96012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подготовки и проведения интегрированного занятия в учреждениях дополнительного образования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0EEA567D-2499-4445-88FE-36B375323B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1896962"/>
              </p:ext>
            </p:extLst>
          </p:nvPr>
        </p:nvGraphicFramePr>
        <p:xfrm>
          <a:off x="0" y="1577009"/>
          <a:ext cx="8534400" cy="5062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93393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3D4ADC-01C5-4BF4-94EE-398E0AEF9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61" y="1400887"/>
            <a:ext cx="9011478" cy="96012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занятия способствуют формированию целостной картины мира у детей, пониманию связей между явлениями в природе, обществе и мире в целом; развивают потенциал обучающихся, побуждают к активному познанию окружающего мира, к развитию логического мышления, коммуникативных способностей.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AFA1458-0F3C-4DC5-87E0-2FFF154C73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2224"/>
            <a:ext cx="4052775" cy="370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492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AA5D53-4CF9-4706-82F5-0D66ECCE6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73" y="1771948"/>
            <a:ext cx="8229600" cy="960120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538A466-FC57-4A95-B1EF-D3E6067ED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01" y="3875964"/>
            <a:ext cx="8331872" cy="209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008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E36611B1-4590-4F75-B2AF-7B57AAE104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5894731"/>
              </p:ext>
            </p:extLst>
          </p:nvPr>
        </p:nvGraphicFramePr>
        <p:xfrm>
          <a:off x="1431236" y="1235488"/>
          <a:ext cx="6639338" cy="47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3704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C2D75599-8977-4475-B8BA-0A2097571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03" y="1842052"/>
            <a:ext cx="1801445" cy="195800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FD5D1897-6609-42DB-BA30-B731A30B6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6912" y1="42390" x2="46912" y2="42019"/>
                        <a14:foregroundMark x1="42874" y1="17966" x2="14846" y2="34150"/>
                        <a14:foregroundMark x1="14846" y1="34150" x2="11520" y2="69636"/>
                        <a14:foregroundMark x1="11520" y1="69636" x2="27672" y2="83148"/>
                        <a14:foregroundMark x1="27672" y1="83148" x2="57601" y2="88716"/>
                        <a14:foregroundMark x1="57601" y1="88716" x2="77910" y2="80252"/>
                        <a14:foregroundMark x1="77910" y1="80252" x2="87886" y2="64514"/>
                        <a14:foregroundMark x1="87886" y1="64514" x2="89430" y2="48478"/>
                        <a14:foregroundMark x1="89430" y1="48478" x2="82542" y2="28137"/>
                        <a14:foregroundMark x1="82542" y1="28137" x2="65796" y2="13883"/>
                        <a14:foregroundMark x1="65796" y1="13883" x2="41568" y2="18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817" y="1545926"/>
            <a:ext cx="1929780" cy="290469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C7C6DF15-DB78-4740-9E4F-7459E00FA0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348" y="4670893"/>
            <a:ext cx="2187410" cy="2422837"/>
          </a:xfrm>
          <a:prstGeom prst="rect">
            <a:avLst/>
          </a:prstGeom>
        </p:spPr>
      </p:pic>
      <p:sp>
        <p:nvSpPr>
          <p:cNvPr id="30" name="Блок-схема: подготовка 29" descr="ИНТЕГРИРОВАННЫЕ ЗАНЯТИЯ – это совместные занятия педагогов разных объединений. Педагогический процесс, построенный на принципах интеграции, способствует более тесному контакту педагогов.&#10;">
            <a:extLst>
              <a:ext uri="{FF2B5EF4-FFF2-40B4-BE49-F238E27FC236}">
                <a16:creationId xmlns:a16="http://schemas.microsoft.com/office/drawing/2014/main" xmlns="" id="{A102E417-3CC5-42C9-9FEA-2EB800AC9F53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/>
          <p:nvPr/>
        </p:nvSpPr>
        <p:spPr>
          <a:xfrm>
            <a:off x="2333184" y="975688"/>
            <a:ext cx="4477633" cy="3781841"/>
          </a:xfrm>
          <a:prstGeom prst="flowChartPreparati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ИНТЕГРИРОВАННЫЕ ЗАНЯТИЯ – это совместные занятия педагогов разных объединений. Педагогический процесс, построенный на принципах интеграции, способствует более тесному контакту педагогов.</a:t>
            </a:r>
          </a:p>
        </p:txBody>
      </p: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xmlns="" id="{F03A9CE8-979E-4E3E-A333-5EB88FDFA7B9}"/>
              </a:ext>
            </a:extLst>
          </p:cNvPr>
          <p:cNvCxnSpPr>
            <a:cxnSpLocks/>
          </p:cNvCxnSpPr>
          <p:nvPr/>
        </p:nvCxnSpPr>
        <p:spPr>
          <a:xfrm>
            <a:off x="1617806" y="4550670"/>
            <a:ext cx="1061651" cy="133164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xmlns="" id="{C7B4CD79-CDDA-4685-975F-F74FD750DBA2}"/>
              </a:ext>
            </a:extLst>
          </p:cNvPr>
          <p:cNvCxnSpPr>
            <a:cxnSpLocks/>
          </p:cNvCxnSpPr>
          <p:nvPr/>
        </p:nvCxnSpPr>
        <p:spPr>
          <a:xfrm flipV="1">
            <a:off x="6459120" y="4632657"/>
            <a:ext cx="1002130" cy="12496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xmlns="" id="{BFC72390-51F3-419F-8C81-3457B094ED77}"/>
              </a:ext>
            </a:extLst>
          </p:cNvPr>
          <p:cNvCxnSpPr/>
          <p:nvPr/>
        </p:nvCxnSpPr>
        <p:spPr>
          <a:xfrm flipV="1">
            <a:off x="2204848" y="668779"/>
            <a:ext cx="1121448" cy="100099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49A222CC-FCDC-41BA-89E3-900EADC48F0E}"/>
              </a:ext>
            </a:extLst>
          </p:cNvPr>
          <p:cNvCxnSpPr>
            <a:cxnSpLocks/>
          </p:cNvCxnSpPr>
          <p:nvPr/>
        </p:nvCxnSpPr>
        <p:spPr>
          <a:xfrm>
            <a:off x="5998679" y="591573"/>
            <a:ext cx="1216304" cy="125047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8506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E30E9C95-4288-48EF-988F-8B2E166BF0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8688136"/>
              </p:ext>
            </p:extLst>
          </p:nvPr>
        </p:nvGraphicFramePr>
        <p:xfrm>
          <a:off x="0" y="1736036"/>
          <a:ext cx="9037983" cy="4704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E1835FF0-84A2-4A14-A722-6C9AD6148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ИНТЕГРИРОВАННЫХ ЗАНЯТИЙ</a:t>
            </a:r>
          </a:p>
        </p:txBody>
      </p:sp>
    </p:spTree>
    <p:extLst>
      <p:ext uri="{BB962C8B-B14F-4D97-AF65-F5344CB8AC3E}">
        <p14:creationId xmlns:p14="http://schemas.microsoft.com/office/powerpoint/2010/main" val="181000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E2F9722-48B8-42A6-A4E2-BA8CEF64E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12992"/>
            <a:ext cx="8229600" cy="96012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ИНТЕГРАЦИИ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xmlns="" id="{E1A37F35-84C5-47CB-81CB-C6BD324B3A66}"/>
              </a:ext>
            </a:extLst>
          </p:cNvPr>
          <p:cNvCxnSpPr>
            <a:cxnSpLocks/>
          </p:cNvCxnSpPr>
          <p:nvPr/>
        </p:nvCxnSpPr>
        <p:spPr>
          <a:xfrm flipH="1">
            <a:off x="1099930" y="1442101"/>
            <a:ext cx="1086679" cy="10312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CFA174AB-764E-403D-950C-212CDA598BA9}"/>
              </a:ext>
            </a:extLst>
          </p:cNvPr>
          <p:cNvCxnSpPr/>
          <p:nvPr/>
        </p:nvCxnSpPr>
        <p:spPr>
          <a:xfrm>
            <a:off x="4572000" y="1442101"/>
            <a:ext cx="0" cy="1298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08668245-2E22-4755-B342-4292EB834A6F}"/>
              </a:ext>
            </a:extLst>
          </p:cNvPr>
          <p:cNvCxnSpPr/>
          <p:nvPr/>
        </p:nvCxnSpPr>
        <p:spPr>
          <a:xfrm>
            <a:off x="7341705" y="1452967"/>
            <a:ext cx="954156" cy="1020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Блок-схема: подготовка 2">
            <a:extLst>
              <a:ext uri="{FF2B5EF4-FFF2-40B4-BE49-F238E27FC236}">
                <a16:creationId xmlns:a16="http://schemas.microsoft.com/office/drawing/2014/main" xmlns="" id="{03900D00-E431-48A1-8785-84AC5AC16690}"/>
              </a:ext>
            </a:extLst>
          </p:cNvPr>
          <p:cNvSpPr/>
          <p:nvPr/>
        </p:nvSpPr>
        <p:spPr>
          <a:xfrm>
            <a:off x="-1" y="2915408"/>
            <a:ext cx="3087757" cy="2335808"/>
          </a:xfrm>
          <a:prstGeom prst="flowChartPrepar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курс</a:t>
            </a:r>
          </a:p>
        </p:txBody>
      </p:sp>
      <p:sp>
        <p:nvSpPr>
          <p:cNvPr id="4" name="Блок-схема: подготовка 3">
            <a:extLst>
              <a:ext uri="{FF2B5EF4-FFF2-40B4-BE49-F238E27FC236}">
                <a16:creationId xmlns:a16="http://schemas.microsoft.com/office/drawing/2014/main" xmlns="" id="{D7D04B5C-921A-40A7-B120-EE4C285FF6B4}"/>
              </a:ext>
            </a:extLst>
          </p:cNvPr>
          <p:cNvSpPr/>
          <p:nvPr/>
        </p:nvSpPr>
        <p:spPr>
          <a:xfrm>
            <a:off x="3261181" y="2915408"/>
            <a:ext cx="3192626" cy="2403108"/>
          </a:xfrm>
          <a:prstGeom prst="flowChartPrepar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Интегрированное занятие</a:t>
            </a:r>
          </a:p>
        </p:txBody>
      </p:sp>
      <p:sp>
        <p:nvSpPr>
          <p:cNvPr id="5" name="Блок-схема: подготовка 4">
            <a:extLst>
              <a:ext uri="{FF2B5EF4-FFF2-40B4-BE49-F238E27FC236}">
                <a16:creationId xmlns:a16="http://schemas.microsoft.com/office/drawing/2014/main" xmlns="" id="{D4972C9C-ECD4-4437-9784-54B9A849C2C9}"/>
              </a:ext>
            </a:extLst>
          </p:cNvPr>
          <p:cNvSpPr/>
          <p:nvPr/>
        </p:nvSpPr>
        <p:spPr>
          <a:xfrm>
            <a:off x="6641629" y="2915408"/>
            <a:ext cx="2516768" cy="2335808"/>
          </a:xfrm>
          <a:prstGeom prst="flowChartPrepar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фрагмент занятия</a:t>
            </a:r>
          </a:p>
        </p:txBody>
      </p:sp>
    </p:spTree>
    <p:extLst>
      <p:ext uri="{BB962C8B-B14F-4D97-AF65-F5344CB8AC3E}">
        <p14:creationId xmlns:p14="http://schemas.microsoft.com/office/powerpoint/2010/main" val="146243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581F01FA-154F-4F95-8536-B4C76EEA85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664932"/>
              </p:ext>
            </p:extLst>
          </p:nvPr>
        </p:nvGraphicFramePr>
        <p:xfrm>
          <a:off x="1305339" y="1188830"/>
          <a:ext cx="6533323" cy="474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C122C62-2EA5-49AA-B582-1A337FE330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32" y="4287078"/>
            <a:ext cx="1542356" cy="16764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8FA0FA2-A13F-473A-BB0B-4B1635A922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243" y="3776869"/>
            <a:ext cx="1437246" cy="22992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1D4F644-8D5C-4B0A-9103-7926284C2D5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762" y="525764"/>
            <a:ext cx="1467814" cy="195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75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F6C1F9-26E7-4434-BD0F-9B05FBB26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061" y="327461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ИНТЕГРИРОВАННЫХ ЗАНЯТИЙ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76417948-084D-4CEB-8B2F-E5BBD9EB2E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2257184"/>
              </p:ext>
            </p:extLst>
          </p:nvPr>
        </p:nvGraphicFramePr>
        <p:xfrm>
          <a:off x="1524000" y="1431235"/>
          <a:ext cx="6877878" cy="5426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99036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A7A2C87D-3FA4-4880-A7E9-19F92842A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17" y="1281619"/>
            <a:ext cx="8229600" cy="96012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проведения интегрированных занятий существенно отличается от методики проведения обычного занятия. Большой плюс, если занятие проводятся в игровой форме, включают в себя много видов двигательной активности (физкультминутки, театрализованные и подвижные игры)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91F9651-A651-4135-A052-301202490E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61" y="2478157"/>
            <a:ext cx="3169357" cy="28965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CF3B347-8D5D-4C25-B120-85FFDF2C3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78" y="3689073"/>
            <a:ext cx="5075583" cy="285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898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47C119-1A04-42CC-BFD4-9098CA6D1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9426"/>
            <a:ext cx="8229600" cy="96012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дополнительном образовании часто используется межпредметная интеграция. При изучении предметов одной направленности происходит наложение, взаимопроникновение и взаимодополнение образовательных программ. В зависимости от поставленных целей, выбора форм, методов, педагогических технологий определяется качественно новый результат.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DF9222E-0EF5-45B1-90F6-FE2C74197B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" y="3490936"/>
            <a:ext cx="2988365" cy="292859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BAAF5D2-4235-4B0B-8EC6-1BAE6A6125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09" y="3490936"/>
            <a:ext cx="3299791" cy="235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52464"/>
      </p:ext>
    </p:extLst>
  </p:cSld>
  <p:clrMapOvr>
    <a:masterClrMapping/>
  </p:clrMapOvr>
</p:sld>
</file>

<file path=ppt/theme/theme1.xml><?xml version="1.0" encoding="utf-8"?>
<a:theme xmlns:a="http://schemas.openxmlformats.org/drawingml/2006/main" name="MS_RU_Brawn_Simple">
  <a:themeElements>
    <a:clrScheme name="New_Simple01">
      <a:dk1>
        <a:sysClr val="windowText" lastClr="000000"/>
      </a:dk1>
      <a:lt1>
        <a:sysClr val="window" lastClr="FFFFFF"/>
      </a:lt1>
      <a:dk2>
        <a:srgbClr val="562B71"/>
      </a:dk2>
      <a:lt2>
        <a:srgbClr val="DFF0F7"/>
      </a:lt2>
      <a:accent1>
        <a:srgbClr val="6BA2DF"/>
      </a:accent1>
      <a:accent2>
        <a:srgbClr val="C0504D"/>
      </a:accent2>
      <a:accent3>
        <a:srgbClr val="9BBB59"/>
      </a:accent3>
      <a:accent4>
        <a:srgbClr val="8064A2"/>
      </a:accent4>
      <a:accent5>
        <a:srgbClr val="AA5E74"/>
      </a:accent5>
      <a:accent6>
        <a:srgbClr val="EF9031"/>
      </a:accent6>
      <a:hlink>
        <a:srgbClr val="FF0000"/>
      </a:hlink>
      <a:folHlink>
        <a:srgbClr val="92D05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Простая абстракция</Template>
  <TotalTime>546</TotalTime>
  <Words>507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MS_RU_Brawn_Simple</vt:lpstr>
      <vt:lpstr>Интегрированный подход в реализации содержания  дополнительных общеобразовательных программ художественной направленности            Заведующая Клуба по месту жительства  МБУДО «ЦДОД «Заречье»  Васильева Наталья Алексеевна</vt:lpstr>
      <vt:lpstr>Презентация PowerPoint</vt:lpstr>
      <vt:lpstr>Презентация PowerPoint</vt:lpstr>
      <vt:lpstr>АКТУАЛЬНОСТЬ ИНТЕГРИРОВАННЫХ ЗАНЯТИЙ</vt:lpstr>
      <vt:lpstr>ФОРМЫ ИНТЕГРАЦИИ</vt:lpstr>
      <vt:lpstr>Презентация PowerPoint</vt:lpstr>
      <vt:lpstr>ЦЕЛИ И ЗАДАЧИ ИНТЕГРИРОВАННЫХ ЗАНЯТИЙ</vt:lpstr>
      <vt:lpstr>Методика проведения интегрированных занятий существенно отличается от методики проведения обычного занятия. Большой плюс, если занятие проводятся в игровой форме, включают в себя много видов двигательной активности (физкультминутки, театрализованные и подвижные игры)</vt:lpstr>
      <vt:lpstr> В дополнительном образовании часто используется межпредметная интеграция. При изучении предметов одной направленности происходит наложение, взаимопроникновение и взаимодополнение образовательных программ. В зависимости от поставленных целей, выбора форм, методов, педагогических технологий определяется качественно новый результат.</vt:lpstr>
      <vt:lpstr>Примеры интеграции на занятиях в дополнительном образовании</vt:lpstr>
      <vt:lpstr>За основу интеграции таких учебных предметов как музыка и изобразительное искусство была взята ассоциативно – образная связь языка художественной выразительности</vt:lpstr>
      <vt:lpstr>Презентация PowerPoint</vt:lpstr>
      <vt:lpstr>«Нет рубежей между искусствами, музыка объединяет в себе поэзию и живопись и имеет свою архитектуру. Живопись тоже может иметь такую же архитектуру, как музыка, и в красках выражать звуки». (Литовский художник и композитор Микалоюс Константинас Чюрленис) </vt:lpstr>
      <vt:lpstr>Методика подготовки и проведения интегрированного занятия в учреждениях дополнительного образования</vt:lpstr>
      <vt:lpstr>Интегрированные занятия способствуют формированию целостной картины мира у детей, пониманию связей между явлениями в природе, обществе и мире в целом; развивают потенциал обучающихся, побуждают к активному познанию окружающего мира, к развитию логического мышления, коммуникативных способностей.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подход в реализации содержания  дополнительных общеобразовательных программ художественной направленности            Заведующая отделом технического и декоративно-прикладного творчества МБУДО «ЦДОД «Заречье»  Васильева Наталья Алексеевна</dc:title>
  <dc:creator>Анастасия Низамутдинова</dc:creator>
  <cp:lastModifiedBy>Admin</cp:lastModifiedBy>
  <cp:revision>17</cp:revision>
  <dcterms:created xsi:type="dcterms:W3CDTF">2021-12-02T07:39:29Z</dcterms:created>
  <dcterms:modified xsi:type="dcterms:W3CDTF">2022-09-06T13:35:10Z</dcterms:modified>
</cp:coreProperties>
</file>